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60" r:id="rId1"/>
    <p:sldMasterId id="2147484000" r:id="rId2"/>
  </p:sldMasterIdLst>
  <p:notesMasterIdLst>
    <p:notesMasterId r:id="rId22"/>
  </p:notesMasterIdLst>
  <p:handoutMasterIdLst>
    <p:handoutMasterId r:id="rId23"/>
  </p:handoutMasterIdLst>
  <p:sldIdLst>
    <p:sldId id="424" r:id="rId3"/>
    <p:sldId id="493" r:id="rId4"/>
    <p:sldId id="494" r:id="rId5"/>
    <p:sldId id="480" r:id="rId6"/>
    <p:sldId id="482" r:id="rId7"/>
    <p:sldId id="483" r:id="rId8"/>
    <p:sldId id="477" r:id="rId9"/>
    <p:sldId id="492" r:id="rId10"/>
    <p:sldId id="467" r:id="rId11"/>
    <p:sldId id="484" r:id="rId12"/>
    <p:sldId id="485" r:id="rId13"/>
    <p:sldId id="495" r:id="rId14"/>
    <p:sldId id="496" r:id="rId15"/>
    <p:sldId id="497" r:id="rId16"/>
    <p:sldId id="498" r:id="rId17"/>
    <p:sldId id="499" r:id="rId18"/>
    <p:sldId id="500" r:id="rId19"/>
    <p:sldId id="501" r:id="rId20"/>
    <p:sldId id="381" r:id="rId21"/>
  </p:sldIdLst>
  <p:sldSz cx="8778875" cy="4937125"/>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391866"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783732"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175598"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567464"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1959331" algn="l" defTabSz="391866" rtl="0" eaLnBrk="1" latinLnBrk="0" hangingPunct="1">
      <a:defRPr kern="1200">
        <a:solidFill>
          <a:schemeClr val="tx1"/>
        </a:solidFill>
        <a:latin typeface="Arial" charset="0"/>
        <a:ea typeface="ＭＳ Ｐゴシック" charset="0"/>
        <a:cs typeface="ＭＳ Ｐゴシック" charset="0"/>
      </a:defRPr>
    </a:lvl6pPr>
    <a:lvl7pPr marL="2351197" algn="l" defTabSz="391866" rtl="0" eaLnBrk="1" latinLnBrk="0" hangingPunct="1">
      <a:defRPr kern="1200">
        <a:solidFill>
          <a:schemeClr val="tx1"/>
        </a:solidFill>
        <a:latin typeface="Arial" charset="0"/>
        <a:ea typeface="ＭＳ Ｐゴシック" charset="0"/>
        <a:cs typeface="ＭＳ Ｐゴシック" charset="0"/>
      </a:defRPr>
    </a:lvl7pPr>
    <a:lvl8pPr marL="2743063" algn="l" defTabSz="391866" rtl="0" eaLnBrk="1" latinLnBrk="0" hangingPunct="1">
      <a:defRPr kern="1200">
        <a:solidFill>
          <a:schemeClr val="tx1"/>
        </a:solidFill>
        <a:latin typeface="Arial" charset="0"/>
        <a:ea typeface="ＭＳ Ｐゴシック" charset="0"/>
        <a:cs typeface="ＭＳ Ｐゴシック" charset="0"/>
      </a:defRPr>
    </a:lvl8pPr>
    <a:lvl9pPr marL="3134929" algn="l" defTabSz="391866"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555">
          <p15:clr>
            <a:srgbClr val="A4A3A4"/>
          </p15:clr>
        </p15:guide>
        <p15:guide id="4" pos="27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9A9"/>
    <a:srgbClr val="1A3B85"/>
    <a:srgbClr val="0082A4"/>
    <a:srgbClr val="84C1E4"/>
    <a:srgbClr val="005F7C"/>
    <a:srgbClr val="EAEAEB"/>
    <a:srgbClr val="666667"/>
    <a:srgbClr val="007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6" autoAdjust="0"/>
    <p:restoredTop sz="94660"/>
  </p:normalViewPr>
  <p:slideViewPr>
    <p:cSldViewPr snapToGrid="0" snapToObjects="1">
      <p:cViewPr varScale="1">
        <p:scale>
          <a:sx n="89" d="100"/>
          <a:sy n="89" d="100"/>
        </p:scale>
        <p:origin x="988" y="44"/>
      </p:cViewPr>
      <p:guideLst>
        <p:guide orient="horz" pos="2160"/>
        <p:guide pos="2880"/>
        <p:guide orient="horz" pos="1555"/>
        <p:guide pos="2765"/>
      </p:guideLst>
    </p:cSldViewPr>
  </p:slideViewPr>
  <p:notesTextViewPr>
    <p:cViewPr>
      <p:scale>
        <a:sx n="3" d="2"/>
        <a:sy n="3" d="2"/>
      </p:scale>
      <p:origin x="0" y="0"/>
    </p:cViewPr>
  </p:notesTextViewPr>
  <p:sorterViewPr>
    <p:cViewPr varScale="1">
      <p:scale>
        <a:sx n="100" d="100"/>
        <a:sy n="100" d="100"/>
      </p:scale>
      <p:origin x="0" y="-5448"/>
    </p:cViewPr>
  </p:sorterViewPr>
  <p:notesViewPr>
    <p:cSldViewPr snapToGrid="0" snapToObjects="1">
      <p:cViewPr varScale="1">
        <p:scale>
          <a:sx n="50" d="100"/>
          <a:sy n="50" d="100"/>
        </p:scale>
        <p:origin x="261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830" tIns="46415" rIns="92830" bIns="46415" rtlCol="0"/>
          <a:lstStyle>
            <a:lvl1pPr algn="r" fontAlgn="auto">
              <a:spcBef>
                <a:spcPts val="0"/>
              </a:spcBef>
              <a:spcAft>
                <a:spcPts val="0"/>
              </a:spcAft>
              <a:defRPr sz="1200" smtClean="0">
                <a:latin typeface="+mn-lt"/>
                <a:ea typeface="+mn-ea"/>
                <a:cs typeface="+mn-cs"/>
              </a:defRPr>
            </a:lvl1pPr>
          </a:lstStyle>
          <a:p>
            <a:pPr>
              <a:defRPr/>
            </a:pPr>
            <a:fld id="{382841F0-43DD-2C47-8DAC-E38D73DB3382}" type="datetimeFigureOut">
              <a:rPr lang="en-US"/>
              <a:pPr>
                <a:defRPr/>
              </a:pPr>
              <a:t>6/9/2021</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2830" tIns="46415" rIns="92830" bIns="46415"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830" tIns="46415" rIns="92830" bIns="46415" rtlCol="0" anchor="b"/>
          <a:lstStyle>
            <a:lvl1pPr algn="r" fontAlgn="auto">
              <a:spcBef>
                <a:spcPts val="0"/>
              </a:spcBef>
              <a:spcAft>
                <a:spcPts val="0"/>
              </a:spcAft>
              <a:defRPr sz="1200" smtClean="0">
                <a:latin typeface="+mn-lt"/>
                <a:ea typeface="+mn-ea"/>
                <a:cs typeface="+mn-cs"/>
              </a:defRPr>
            </a:lvl1pPr>
          </a:lstStyle>
          <a:p>
            <a:pPr>
              <a:defRPr/>
            </a:pPr>
            <a:fld id="{325B6852-1BB6-584A-9DF6-66EFC587EDCE}" type="slidenum">
              <a:rPr lang="en-US"/>
              <a:pPr>
                <a:defRPr/>
              </a:pPr>
              <a:t>‹#›</a:t>
            </a:fld>
            <a:endParaRPr lang="en-US" dirty="0"/>
          </a:p>
        </p:txBody>
      </p:sp>
      <p:sp>
        <p:nvSpPr>
          <p:cNvPr id="10246" name="TextBox 5"/>
          <p:cNvSpPr txBox="1">
            <a:spLocks noChangeArrowheads="1"/>
          </p:cNvSpPr>
          <p:nvPr/>
        </p:nvSpPr>
        <p:spPr bwMode="auto">
          <a:xfrm>
            <a:off x="592315" y="448682"/>
            <a:ext cx="5609942" cy="280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830" tIns="46415" rIns="92830" bIns="46415">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1200" dirty="0"/>
              <a:t>CITY OF SANTA BARBARA</a:t>
            </a:r>
            <a:endParaRPr lang="en-US" sz="1200" b="1" dirty="0"/>
          </a:p>
        </p:txBody>
      </p:sp>
    </p:spTree>
    <p:extLst>
      <p:ext uri="{BB962C8B-B14F-4D97-AF65-F5344CB8AC3E}">
        <p14:creationId xmlns:p14="http://schemas.microsoft.com/office/powerpoint/2010/main" val="2444813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fontAlgn="auto">
              <a:spcBef>
                <a:spcPts val="0"/>
              </a:spcBef>
              <a:spcAft>
                <a:spcPts val="0"/>
              </a:spcAft>
              <a:defRPr sz="1200" smtClean="0">
                <a:latin typeface="+mn-lt"/>
                <a:ea typeface="+mn-ea"/>
                <a:cs typeface="+mn-cs"/>
              </a:defRPr>
            </a:lvl1pPr>
          </a:lstStyle>
          <a:p>
            <a:pPr>
              <a:defRPr/>
            </a:pPr>
            <a:fld id="{D9C0000E-253E-B048-9BE1-2859B1244AE4}" type="datetimeFigureOut">
              <a:rPr lang="en-US"/>
              <a:pPr>
                <a:defRPr/>
              </a:pPr>
              <a:t>6/9/2021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fontAlgn="auto">
              <a:spcBef>
                <a:spcPts val="0"/>
              </a:spcBef>
              <a:spcAft>
                <a:spcPts val="0"/>
              </a:spcAft>
              <a:defRPr sz="1200" smtClean="0">
                <a:latin typeface="+mn-lt"/>
                <a:ea typeface="+mn-ea"/>
                <a:cs typeface="+mn-cs"/>
              </a:defRPr>
            </a:lvl1pPr>
          </a:lstStyle>
          <a:p>
            <a:pPr>
              <a:defRPr/>
            </a:pPr>
            <a:fld id="{35A6E665-D9E8-0641-BC7F-0D6C7751B01F}" type="slidenum">
              <a:rPr lang="en-US"/>
              <a:pPr>
                <a:defRPr/>
              </a:pPr>
              <a:t>‹#›</a:t>
            </a:fld>
            <a:endParaRPr lang="en-US" dirty="0"/>
          </a:p>
        </p:txBody>
      </p:sp>
    </p:spTree>
    <p:extLst>
      <p:ext uri="{BB962C8B-B14F-4D97-AF65-F5344CB8AC3E}">
        <p14:creationId xmlns:p14="http://schemas.microsoft.com/office/powerpoint/2010/main" val="2761397978"/>
      </p:ext>
    </p:extLst>
  </p:cSld>
  <p:clrMap bg1="lt1" tx1="dk1" bg2="lt2" tx2="dk2" accent1="accent1" accent2="accent2" accent3="accent3" accent4="accent4" accent5="accent5" accent6="accent6" hlink="hlink" folHlink="folHlink"/>
  <p:hf hdr="0" ftr="0" dt="0"/>
  <p:notesStyle>
    <a:lvl1pPr algn="l" defTabSz="391866" rtl="0" fontAlgn="base">
      <a:spcBef>
        <a:spcPct val="30000"/>
      </a:spcBef>
      <a:spcAft>
        <a:spcPct val="0"/>
      </a:spcAft>
      <a:defRPr sz="1000" kern="1200">
        <a:solidFill>
          <a:schemeClr val="tx1"/>
        </a:solidFill>
        <a:latin typeface="+mn-lt"/>
        <a:ea typeface="ＭＳ Ｐゴシック" charset="0"/>
        <a:cs typeface="ＭＳ Ｐゴシック" charset="0"/>
      </a:defRPr>
    </a:lvl1pPr>
    <a:lvl2pPr marL="391866" algn="l" defTabSz="391866" rtl="0" fontAlgn="base">
      <a:spcBef>
        <a:spcPct val="30000"/>
      </a:spcBef>
      <a:spcAft>
        <a:spcPct val="0"/>
      </a:spcAft>
      <a:defRPr sz="1000" kern="1200">
        <a:solidFill>
          <a:schemeClr val="tx1"/>
        </a:solidFill>
        <a:latin typeface="+mn-lt"/>
        <a:ea typeface="ＭＳ Ｐゴシック" charset="0"/>
        <a:cs typeface="+mn-cs"/>
      </a:defRPr>
    </a:lvl2pPr>
    <a:lvl3pPr marL="783732" algn="l" defTabSz="391866" rtl="0" fontAlgn="base">
      <a:spcBef>
        <a:spcPct val="30000"/>
      </a:spcBef>
      <a:spcAft>
        <a:spcPct val="0"/>
      </a:spcAft>
      <a:defRPr sz="1000" kern="1200">
        <a:solidFill>
          <a:schemeClr val="tx1"/>
        </a:solidFill>
        <a:latin typeface="+mn-lt"/>
        <a:ea typeface="ＭＳ Ｐゴシック" charset="0"/>
        <a:cs typeface="+mn-cs"/>
      </a:defRPr>
    </a:lvl3pPr>
    <a:lvl4pPr marL="1175598" algn="l" defTabSz="391866" rtl="0" fontAlgn="base">
      <a:spcBef>
        <a:spcPct val="30000"/>
      </a:spcBef>
      <a:spcAft>
        <a:spcPct val="0"/>
      </a:spcAft>
      <a:defRPr sz="1000" kern="1200">
        <a:solidFill>
          <a:schemeClr val="tx1"/>
        </a:solidFill>
        <a:latin typeface="+mn-lt"/>
        <a:ea typeface="ＭＳ Ｐゴシック" charset="0"/>
        <a:cs typeface="+mn-cs"/>
      </a:defRPr>
    </a:lvl4pPr>
    <a:lvl5pPr marL="1567464" algn="l" defTabSz="391866" rtl="0" fontAlgn="base">
      <a:spcBef>
        <a:spcPct val="30000"/>
      </a:spcBef>
      <a:spcAft>
        <a:spcPct val="0"/>
      </a:spcAft>
      <a:defRPr sz="1000" kern="1200">
        <a:solidFill>
          <a:schemeClr val="tx1"/>
        </a:solidFill>
        <a:latin typeface="+mn-lt"/>
        <a:ea typeface="ＭＳ Ｐゴシック" charset="0"/>
        <a:cs typeface="+mn-cs"/>
      </a:defRPr>
    </a:lvl5pPr>
    <a:lvl6pPr marL="1959331" algn="l" defTabSz="391866" rtl="0" eaLnBrk="1" latinLnBrk="0" hangingPunct="1">
      <a:defRPr sz="1000" kern="1200">
        <a:solidFill>
          <a:schemeClr val="tx1"/>
        </a:solidFill>
        <a:latin typeface="+mn-lt"/>
        <a:ea typeface="+mn-ea"/>
        <a:cs typeface="+mn-cs"/>
      </a:defRPr>
    </a:lvl6pPr>
    <a:lvl7pPr marL="2351197" algn="l" defTabSz="391866" rtl="0" eaLnBrk="1" latinLnBrk="0" hangingPunct="1">
      <a:defRPr sz="1000" kern="1200">
        <a:solidFill>
          <a:schemeClr val="tx1"/>
        </a:solidFill>
        <a:latin typeface="+mn-lt"/>
        <a:ea typeface="+mn-ea"/>
        <a:cs typeface="+mn-cs"/>
      </a:defRPr>
    </a:lvl7pPr>
    <a:lvl8pPr marL="2743063" algn="l" defTabSz="391866" rtl="0" eaLnBrk="1" latinLnBrk="0" hangingPunct="1">
      <a:defRPr sz="1000" kern="1200">
        <a:solidFill>
          <a:schemeClr val="tx1"/>
        </a:solidFill>
        <a:latin typeface="+mn-lt"/>
        <a:ea typeface="+mn-ea"/>
        <a:cs typeface="+mn-cs"/>
      </a:defRPr>
    </a:lvl8pPr>
    <a:lvl9pPr marL="3134929" algn="l" defTabSz="391866"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71" y="569754"/>
            <a:ext cx="8768058" cy="197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6" name="TextBox 16"/>
          <p:cNvSpPr txBox="1">
            <a:spLocks noChangeArrowheads="1"/>
          </p:cNvSpPr>
          <p:nvPr/>
        </p:nvSpPr>
        <p:spPr bwMode="auto">
          <a:xfrm>
            <a:off x="625978" y="2686848"/>
            <a:ext cx="6657314" cy="340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700" b="1" dirty="0" smtClean="0">
                <a:solidFill>
                  <a:srgbClr val="1A3B85"/>
                </a:solidFill>
              </a:rPr>
              <a:t>FINANCE </a:t>
            </a:r>
            <a:r>
              <a:rPr lang="en-US" sz="1700" dirty="0" smtClean="0">
                <a:solidFill>
                  <a:srgbClr val="1A3B85"/>
                </a:solidFill>
              </a:rPr>
              <a:t>DEPARTMENT</a:t>
            </a:r>
            <a:endParaRPr lang="en-US" sz="1700" dirty="0">
              <a:solidFill>
                <a:srgbClr val="1A3B85"/>
              </a:solidFill>
            </a:endParaRPr>
          </a:p>
        </p:txBody>
      </p:sp>
      <p:sp>
        <p:nvSpPr>
          <p:cNvPr id="2" name="Title 1"/>
          <p:cNvSpPr>
            <a:spLocks noGrp="1"/>
          </p:cNvSpPr>
          <p:nvPr>
            <p:ph type="ctrTitle"/>
          </p:nvPr>
        </p:nvSpPr>
        <p:spPr>
          <a:xfrm>
            <a:off x="589831" y="3105246"/>
            <a:ext cx="7630190" cy="890442"/>
          </a:xfrm>
        </p:spPr>
        <p:txBody>
          <a:bodyPr>
            <a:normAutofit/>
          </a:bodyPr>
          <a:lstStyle>
            <a:lvl1pPr>
              <a:defRPr sz="29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E326B580-C810-44AB-850A-46F4927C56AC}" type="datetime1">
              <a:rPr lang="en-US" smtClean="0"/>
              <a:t>6/9/2021</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pPr>
                <a:defRPr/>
              </a:pPr>
              <a:t>‹#›</a:t>
            </a:fld>
            <a:endParaRPr lang="en-US" dirty="0"/>
          </a:p>
        </p:txBody>
      </p:sp>
    </p:spTree>
    <p:extLst>
      <p:ext uri="{BB962C8B-B14F-4D97-AF65-F5344CB8AC3E}">
        <p14:creationId xmlns:p14="http://schemas.microsoft.com/office/powerpoint/2010/main" val="130259247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4401630" y="1305138"/>
            <a:ext cx="0" cy="3294846"/>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85258" y="1270788"/>
            <a:ext cx="3640676" cy="460569"/>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l">
              <a:buNone/>
              <a:defRPr sz="2000" b="0">
                <a:solidFill>
                  <a:srgbClr val="666667"/>
                </a:solidFill>
              </a:defRPr>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585258" y="1755422"/>
            <a:ext cx="3640676" cy="2844562"/>
          </a:xfrm>
        </p:spPr>
        <p:txBody>
          <a:bodyPr/>
          <a:lstStyle>
            <a:lvl1pPr>
              <a:buClr>
                <a:srgbClr val="1259A9"/>
              </a:buClr>
              <a:defRPr sz="2100"/>
            </a:lvl1pPr>
            <a:lvl2pPr>
              <a:buClr>
                <a:srgbClr val="1259A9"/>
              </a:buClr>
              <a:defRPr sz="1700"/>
            </a:lvl2pPr>
            <a:lvl3pPr>
              <a:buClr>
                <a:srgbClr val="1259A9"/>
              </a:buClr>
              <a:defRPr sz="1500"/>
            </a:lvl3pPr>
            <a:lvl4pPr>
              <a:buClr>
                <a:srgbClr val="1259A9"/>
              </a:buClr>
              <a:defRPr sz="1400"/>
            </a:lvl4pPr>
            <a:lvl5pPr>
              <a:buClr>
                <a:srgbClr val="1259A9"/>
              </a:buCl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5359" y="1270788"/>
            <a:ext cx="3641600" cy="460569"/>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lang="en-US" sz="2000" b="0" kern="1200" dirty="0" smtClean="0">
                <a:solidFill>
                  <a:srgbClr val="666667"/>
                </a:solidFill>
                <a:latin typeface="+mn-lt"/>
                <a:ea typeface="+mn-ea"/>
                <a:cs typeface="+mn-cs"/>
              </a:defRPr>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585359" y="1755422"/>
            <a:ext cx="3641600" cy="2844562"/>
          </a:xfrm>
        </p:spPr>
        <p:txBody>
          <a:bodyPr/>
          <a:lstStyle>
            <a:lvl1pPr>
              <a:buClr>
                <a:srgbClr val="1259A9"/>
              </a:buClr>
              <a:defRPr sz="2100"/>
            </a:lvl1pPr>
            <a:lvl2pPr>
              <a:buClr>
                <a:srgbClr val="1259A9"/>
              </a:buClr>
              <a:defRPr sz="1700"/>
            </a:lvl2pPr>
            <a:lvl3pPr>
              <a:buClr>
                <a:srgbClr val="1259A9"/>
              </a:buClr>
              <a:defRPr sz="1500"/>
            </a:lvl3pPr>
            <a:lvl4pPr>
              <a:buClr>
                <a:srgbClr val="1259A9"/>
              </a:buClr>
              <a:defRPr sz="1400"/>
            </a:lvl4pPr>
            <a:lvl5pPr>
              <a:buClr>
                <a:srgbClr val="1259A9"/>
              </a:buCl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17"/>
          <p:cNvSpPr>
            <a:spLocks noGrp="1"/>
          </p:cNvSpPr>
          <p:nvPr>
            <p:ph type="dt" sz="half" idx="10"/>
          </p:nvPr>
        </p:nvSpPr>
        <p:spPr/>
        <p:txBody>
          <a:bodyPr/>
          <a:lstStyle>
            <a:lvl1pPr>
              <a:defRPr/>
            </a:lvl1pPr>
          </a:lstStyle>
          <a:p>
            <a:pPr>
              <a:defRPr/>
            </a:pPr>
            <a:fld id="{3958F4EC-7B04-4DBA-8D10-4E0F11C822BC}" type="datetime1">
              <a:rPr lang="en-US" smtClean="0"/>
              <a:t>6/9/2021</a:t>
            </a:fld>
            <a:endParaRPr lang="en-US" dirty="0"/>
          </a:p>
        </p:txBody>
      </p:sp>
      <p:sp>
        <p:nvSpPr>
          <p:cNvPr id="9" name="Footer Placeholder 18"/>
          <p:cNvSpPr>
            <a:spLocks noGrp="1"/>
          </p:cNvSpPr>
          <p:nvPr>
            <p:ph type="ftr" sz="quarter" idx="11"/>
          </p:nvPr>
        </p:nvSpPr>
        <p:spPr/>
        <p:txBody>
          <a:bodyPr/>
          <a:lstStyle>
            <a:lvl1pPr>
              <a:defRPr/>
            </a:lvl1pPr>
          </a:lstStyle>
          <a:p>
            <a:pPr>
              <a:defRPr/>
            </a:pPr>
            <a:endParaRPr lang="en-US" dirty="0"/>
          </a:p>
        </p:txBody>
      </p:sp>
      <p:sp>
        <p:nvSpPr>
          <p:cNvPr id="10" name="Slide Number Placeholder 19"/>
          <p:cNvSpPr>
            <a:spLocks noGrp="1"/>
          </p:cNvSpPr>
          <p:nvPr>
            <p:ph type="sldNum" sz="quarter" idx="12"/>
          </p:nvPr>
        </p:nvSpPr>
        <p:spPr/>
        <p:txBody>
          <a:bodyPr/>
          <a:lstStyle>
            <a:lvl1pPr>
              <a:defRPr/>
            </a:lvl1pPr>
          </a:lstStyle>
          <a:p>
            <a:pPr>
              <a:defRPr/>
            </a:pPr>
            <a:fld id="{D43587EE-CCEE-5A40-B8E2-4BD6123D1071}" type="slidenum">
              <a:rPr lang="en-US"/>
              <a:pPr>
                <a:defRPr/>
              </a:pPr>
              <a:t>‹#›</a:t>
            </a:fld>
            <a:endParaRPr lang="en-US" dirty="0"/>
          </a:p>
        </p:txBody>
      </p:sp>
    </p:spTree>
    <p:extLst>
      <p:ext uri="{BB962C8B-B14F-4D97-AF65-F5344CB8AC3E}">
        <p14:creationId xmlns:p14="http://schemas.microsoft.com/office/powerpoint/2010/main" val="228446342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9"/>
          <p:cNvSpPr>
            <a:spLocks noGrp="1"/>
          </p:cNvSpPr>
          <p:nvPr>
            <p:ph type="sldNum" sz="quarter" idx="10"/>
          </p:nvPr>
        </p:nvSpPr>
        <p:spPr/>
        <p:txBody>
          <a:bodyPr/>
          <a:lstStyle>
            <a:lvl1pPr>
              <a:defRPr/>
            </a:lvl1pPr>
          </a:lstStyle>
          <a:p>
            <a:pPr>
              <a:defRPr/>
            </a:pPr>
            <a:fld id="{7AEDC216-B16A-604E-B127-42AA6CA8C868}" type="slidenum">
              <a:rPr lang="en-US"/>
              <a:pPr>
                <a:defRPr/>
              </a:pPr>
              <a:t>‹#›</a:t>
            </a:fld>
            <a:endParaRPr lang="en-US" dirty="0"/>
          </a:p>
        </p:txBody>
      </p:sp>
      <p:sp>
        <p:nvSpPr>
          <p:cNvPr id="4" name="Date Placeholder 11"/>
          <p:cNvSpPr>
            <a:spLocks noGrp="1"/>
          </p:cNvSpPr>
          <p:nvPr>
            <p:ph type="dt" sz="half" idx="11"/>
          </p:nvPr>
        </p:nvSpPr>
        <p:spPr/>
        <p:txBody>
          <a:bodyPr/>
          <a:lstStyle>
            <a:lvl1pPr>
              <a:defRPr/>
            </a:lvl1pPr>
          </a:lstStyle>
          <a:p>
            <a:pPr>
              <a:defRPr/>
            </a:pPr>
            <a:fld id="{51974C67-5BF0-482C-99AE-95097BCDB926}" type="datetime1">
              <a:rPr lang="en-US" smtClean="0"/>
              <a:t>6/9/2021</a:t>
            </a:fld>
            <a:endParaRPr lang="en-US" dirty="0"/>
          </a:p>
        </p:txBody>
      </p:sp>
      <p:sp>
        <p:nvSpPr>
          <p:cNvPr id="5"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66330618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9"/>
          <p:cNvSpPr>
            <a:spLocks noGrp="1"/>
          </p:cNvSpPr>
          <p:nvPr>
            <p:ph type="sldNum" sz="quarter" idx="10"/>
          </p:nvPr>
        </p:nvSpPr>
        <p:spPr/>
        <p:txBody>
          <a:bodyPr/>
          <a:lstStyle>
            <a:lvl1pPr>
              <a:defRPr/>
            </a:lvl1pPr>
          </a:lstStyle>
          <a:p>
            <a:pPr>
              <a:defRPr/>
            </a:pPr>
            <a:fld id="{D7DBF006-CBF4-E942-BDBA-01C3D1B509A0}" type="slidenum">
              <a:rPr lang="en-US"/>
              <a:pPr>
                <a:defRPr/>
              </a:pPr>
              <a:t>‹#›</a:t>
            </a:fld>
            <a:endParaRPr lang="en-US" dirty="0"/>
          </a:p>
        </p:txBody>
      </p:sp>
      <p:sp>
        <p:nvSpPr>
          <p:cNvPr id="3" name="Date Placeholder 11"/>
          <p:cNvSpPr>
            <a:spLocks noGrp="1"/>
          </p:cNvSpPr>
          <p:nvPr>
            <p:ph type="dt" sz="half" idx="11"/>
          </p:nvPr>
        </p:nvSpPr>
        <p:spPr/>
        <p:txBody>
          <a:bodyPr/>
          <a:lstStyle>
            <a:lvl1pPr>
              <a:defRPr/>
            </a:lvl1pPr>
          </a:lstStyle>
          <a:p>
            <a:pPr>
              <a:defRPr/>
            </a:pPr>
            <a:fld id="{3F4C0AFF-EF89-4800-A834-54B3283398EB}" type="datetime1">
              <a:rPr lang="en-US" smtClean="0"/>
              <a:t>6/9/2021</a:t>
            </a:fld>
            <a:endParaRPr lang="en-US" dirty="0"/>
          </a:p>
        </p:txBody>
      </p:sp>
      <p:sp>
        <p:nvSpPr>
          <p:cNvPr id="4"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07490972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flipH="1">
            <a:off x="2936961" y="692569"/>
            <a:ext cx="1524" cy="3893701"/>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256" y="692306"/>
            <a:ext cx="2194312" cy="1274514"/>
          </a:xfrm>
        </p:spPr>
        <p:txBody>
          <a:bodyPr>
            <a:noAutofit/>
          </a:bodyPr>
          <a:lstStyle>
            <a:lvl1pPr algn="l">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3234197" y="692306"/>
            <a:ext cx="4969087" cy="3893446"/>
          </a:xfrm>
        </p:spPr>
        <p:txBody>
          <a:bodyPr/>
          <a:lstStyle>
            <a:lvl1pPr>
              <a:defRPr sz="27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5257" y="2050294"/>
            <a:ext cx="2194312" cy="2538517"/>
          </a:xfrm>
        </p:spPr>
        <p:txBody>
          <a:bodyPr>
            <a:normAutofit/>
          </a:bodyPr>
          <a:lstStyle>
            <a:lvl1pPr marL="0" indent="0">
              <a:buNone/>
              <a:defRPr sz="1700"/>
            </a:lvl1pPr>
            <a:lvl2pPr marL="391866" indent="0">
              <a:buNone/>
              <a:defRPr sz="1000"/>
            </a:lvl2pPr>
            <a:lvl3pPr marL="783732" indent="0">
              <a:buNone/>
              <a:defRPr sz="900"/>
            </a:lvl3pPr>
            <a:lvl4pPr marL="1175598" indent="0">
              <a:buNone/>
              <a:defRPr sz="800"/>
            </a:lvl4pPr>
            <a:lvl5pPr marL="1567464" indent="0">
              <a:buNone/>
              <a:defRPr sz="800"/>
            </a:lvl5pPr>
            <a:lvl6pPr marL="1959331" indent="0">
              <a:buNone/>
              <a:defRPr sz="800"/>
            </a:lvl6pPr>
            <a:lvl7pPr marL="2351197" indent="0">
              <a:buNone/>
              <a:defRPr sz="800"/>
            </a:lvl7pPr>
            <a:lvl8pPr marL="2743063" indent="0">
              <a:buNone/>
              <a:defRPr sz="800"/>
            </a:lvl8pPr>
            <a:lvl9pPr marL="3134929" indent="0">
              <a:buNone/>
              <a:defRPr sz="800"/>
            </a:lvl9pPr>
          </a:lstStyle>
          <a:p>
            <a:pPr lvl="0"/>
            <a:r>
              <a:rPr lang="en-US" smtClean="0"/>
              <a:t>Click to edit Master text styles</a:t>
            </a:r>
          </a:p>
        </p:txBody>
      </p:sp>
      <p:sp>
        <p:nvSpPr>
          <p:cNvPr id="6" name="Date Placeholder 15"/>
          <p:cNvSpPr>
            <a:spLocks noGrp="1"/>
          </p:cNvSpPr>
          <p:nvPr>
            <p:ph type="dt" sz="half" idx="10"/>
          </p:nvPr>
        </p:nvSpPr>
        <p:spPr/>
        <p:txBody>
          <a:bodyPr/>
          <a:lstStyle>
            <a:lvl1pPr>
              <a:defRPr/>
            </a:lvl1pPr>
          </a:lstStyle>
          <a:p>
            <a:pPr>
              <a:defRPr/>
            </a:pPr>
            <a:fld id="{9338B7FB-6D49-45F9-B520-3D2B68C557A3}" type="datetime1">
              <a:rPr lang="en-US" smtClean="0"/>
              <a:t>6/9/2021</a:t>
            </a:fld>
            <a:endParaRPr lang="en-US" dirty="0"/>
          </a:p>
        </p:txBody>
      </p:sp>
      <p:sp>
        <p:nvSpPr>
          <p:cNvPr id="7" name="Footer Placeholder 16"/>
          <p:cNvSpPr>
            <a:spLocks noGrp="1"/>
          </p:cNvSpPr>
          <p:nvPr>
            <p:ph type="ftr" sz="quarter" idx="11"/>
          </p:nvPr>
        </p:nvSpPr>
        <p:spPr/>
        <p:txBody>
          <a:bodyPr/>
          <a:lstStyle>
            <a:lvl1pPr>
              <a:defRPr/>
            </a:lvl1pPr>
          </a:lstStyle>
          <a:p>
            <a:pPr>
              <a:defRPr/>
            </a:pPr>
            <a:endParaRPr lang="en-US" dirty="0"/>
          </a:p>
        </p:txBody>
      </p:sp>
      <p:sp>
        <p:nvSpPr>
          <p:cNvPr id="8" name="Slide Number Placeholder 17"/>
          <p:cNvSpPr>
            <a:spLocks noGrp="1"/>
          </p:cNvSpPr>
          <p:nvPr>
            <p:ph type="sldNum" sz="quarter" idx="12"/>
          </p:nvPr>
        </p:nvSpPr>
        <p:spPr/>
        <p:txBody>
          <a:bodyPr/>
          <a:lstStyle>
            <a:lvl1pPr>
              <a:defRPr/>
            </a:lvl1pPr>
          </a:lstStyle>
          <a:p>
            <a:pPr>
              <a:defRPr/>
            </a:pPr>
            <a:fld id="{0633D1F9-05AE-7A40-AE83-10FD0F090968}" type="slidenum">
              <a:rPr lang="en-US"/>
              <a:pPr>
                <a:defRPr/>
              </a:pPr>
              <a:t>‹#›</a:t>
            </a:fld>
            <a:endParaRPr lang="en-US" dirty="0"/>
          </a:p>
        </p:txBody>
      </p:sp>
    </p:spTree>
    <p:extLst>
      <p:ext uri="{BB962C8B-B14F-4D97-AF65-F5344CB8AC3E}">
        <p14:creationId xmlns:p14="http://schemas.microsoft.com/office/powerpoint/2010/main" val="317658039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134113" y="692306"/>
            <a:ext cx="5081009" cy="3870940"/>
          </a:xfrm>
          <a:noFill/>
          <a:ln w="19050" cmpd="sng">
            <a:solidFill>
              <a:srgbClr val="666667"/>
            </a:solidFill>
            <a:miter lim="800000"/>
          </a:ln>
          <a:effectLst/>
        </p:spPr>
        <p:txBody>
          <a:bodyPr rtlCol="0">
            <a:normAutofit/>
          </a:bodyPr>
          <a:lstStyle>
            <a:lvl1pPr marL="0" indent="0">
              <a:buNone/>
              <a:defRPr sz="2700"/>
            </a:lvl1pPr>
            <a:lvl2pPr marL="391866" indent="0">
              <a:buNone/>
              <a:defRPr sz="2400"/>
            </a:lvl2pPr>
            <a:lvl3pPr marL="783732" indent="0">
              <a:buNone/>
              <a:defRPr sz="2100"/>
            </a:lvl3pPr>
            <a:lvl4pPr marL="1175598" indent="0">
              <a:buNone/>
              <a:defRPr sz="1700"/>
            </a:lvl4pPr>
            <a:lvl5pPr marL="1567464" indent="0">
              <a:buNone/>
              <a:defRPr sz="1700"/>
            </a:lvl5pPr>
            <a:lvl6pPr marL="1959331" indent="0">
              <a:buNone/>
              <a:defRPr sz="1700"/>
            </a:lvl6pPr>
            <a:lvl7pPr marL="2351197" indent="0">
              <a:buNone/>
              <a:defRPr sz="1700"/>
            </a:lvl7pPr>
            <a:lvl8pPr marL="2743063" indent="0">
              <a:buNone/>
              <a:defRPr sz="1700"/>
            </a:lvl8pPr>
            <a:lvl9pPr marL="3134929" indent="0">
              <a:buNone/>
              <a:defRPr sz="1700"/>
            </a:lvl9pPr>
          </a:lstStyle>
          <a:p>
            <a:pPr lvl="0"/>
            <a:r>
              <a:rPr lang="en-US" noProof="0" dirty="0" smtClean="0"/>
              <a:t>Click icon to add picture</a:t>
            </a:r>
            <a:endParaRPr lang="en-US" noProof="0" dirty="0"/>
          </a:p>
        </p:txBody>
      </p:sp>
      <p:sp>
        <p:nvSpPr>
          <p:cNvPr id="8" name="Title 1"/>
          <p:cNvSpPr>
            <a:spLocks noGrp="1"/>
          </p:cNvSpPr>
          <p:nvPr>
            <p:ph type="title"/>
          </p:nvPr>
        </p:nvSpPr>
        <p:spPr>
          <a:xfrm>
            <a:off x="585258" y="692306"/>
            <a:ext cx="2194310" cy="1274514"/>
          </a:xfrm>
        </p:spPr>
        <p:txBody>
          <a:bodyPr>
            <a:noAutofit/>
          </a:bodyPr>
          <a:lstStyle>
            <a:lvl1pPr algn="l">
              <a:defRPr sz="2400" b="1"/>
            </a:lvl1pPr>
          </a:lstStyle>
          <a:p>
            <a:r>
              <a:rPr lang="en-US" smtClean="0"/>
              <a:t>Click to edit Master title style</a:t>
            </a:r>
            <a:endParaRPr lang="en-US" dirty="0"/>
          </a:p>
        </p:txBody>
      </p:sp>
      <p:sp>
        <p:nvSpPr>
          <p:cNvPr id="9" name="Text Placeholder 3"/>
          <p:cNvSpPr>
            <a:spLocks noGrp="1"/>
          </p:cNvSpPr>
          <p:nvPr>
            <p:ph type="body" sz="half" idx="2"/>
          </p:nvPr>
        </p:nvSpPr>
        <p:spPr>
          <a:xfrm>
            <a:off x="585259" y="2050294"/>
            <a:ext cx="2194310" cy="2538517"/>
          </a:xfrm>
        </p:spPr>
        <p:txBody>
          <a:bodyPr>
            <a:normAutofit/>
          </a:bodyPr>
          <a:lstStyle>
            <a:lvl1pPr marL="0" indent="0">
              <a:buNone/>
              <a:defRPr sz="1700"/>
            </a:lvl1pPr>
            <a:lvl2pPr marL="391866" indent="0">
              <a:buNone/>
              <a:defRPr sz="1000"/>
            </a:lvl2pPr>
            <a:lvl3pPr marL="783732" indent="0">
              <a:buNone/>
              <a:defRPr sz="900"/>
            </a:lvl3pPr>
            <a:lvl4pPr marL="1175598" indent="0">
              <a:buNone/>
              <a:defRPr sz="800"/>
            </a:lvl4pPr>
            <a:lvl5pPr marL="1567464" indent="0">
              <a:buNone/>
              <a:defRPr sz="800"/>
            </a:lvl5pPr>
            <a:lvl6pPr marL="1959331" indent="0">
              <a:buNone/>
              <a:defRPr sz="800"/>
            </a:lvl6pPr>
            <a:lvl7pPr marL="2351197" indent="0">
              <a:buNone/>
              <a:defRPr sz="800"/>
            </a:lvl7pPr>
            <a:lvl8pPr marL="2743063" indent="0">
              <a:buNone/>
              <a:defRPr sz="800"/>
            </a:lvl8pPr>
            <a:lvl9pPr marL="3134929" indent="0">
              <a:buNone/>
              <a:defRPr sz="8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7D1B9F69-6D3A-DA4E-95AA-626A0D956949}" type="slidenum">
              <a:rPr lang="en-US"/>
              <a:pPr>
                <a:defRPr/>
              </a:pPr>
              <a:t>‹#›</a:t>
            </a:fld>
            <a:endParaRPr lang="en-US" dirty="0"/>
          </a:p>
        </p:txBody>
      </p:sp>
      <p:sp>
        <p:nvSpPr>
          <p:cNvPr id="6" name="Date Placeholder 11"/>
          <p:cNvSpPr>
            <a:spLocks noGrp="1"/>
          </p:cNvSpPr>
          <p:nvPr>
            <p:ph type="dt" sz="half" idx="11"/>
          </p:nvPr>
        </p:nvSpPr>
        <p:spPr/>
        <p:txBody>
          <a:bodyPr/>
          <a:lstStyle>
            <a:lvl1pPr>
              <a:defRPr/>
            </a:lvl1pPr>
          </a:lstStyle>
          <a:p>
            <a:pPr>
              <a:defRPr/>
            </a:pPr>
            <a:fld id="{3E0B2045-632F-44E6-AE81-C3ED55F30888}" type="datetime1">
              <a:rPr lang="en-US" smtClean="0"/>
              <a:t>6/9/2021</a:t>
            </a:fld>
            <a:endParaRPr lang="en-US" dirty="0"/>
          </a:p>
        </p:txBody>
      </p:sp>
      <p:sp>
        <p:nvSpPr>
          <p:cNvPr id="7"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14993201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 y="562283"/>
            <a:ext cx="8787384" cy="1972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3B145DBD-77D3-4541-9FCA-7A87A3D28F50}" type="datetimeFigureOut">
              <a:rPr lang="en-US"/>
              <a:pPr>
                <a:defRPr/>
              </a:pPr>
              <a:t>6/9/2021</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11" name="Title 1"/>
          <p:cNvSpPr>
            <a:spLocks noGrp="1"/>
          </p:cNvSpPr>
          <p:nvPr>
            <p:ph type="ctrTitle"/>
          </p:nvPr>
        </p:nvSpPr>
        <p:spPr>
          <a:xfrm>
            <a:off x="589831" y="3113872"/>
            <a:ext cx="7630190" cy="881816"/>
          </a:xfrm>
        </p:spPr>
        <p:txBody>
          <a:bodyPr>
            <a:normAutofit/>
          </a:bodyPr>
          <a:lstStyle>
            <a:lvl1pPr>
              <a:defRPr sz="2900" cap="all" baseline="0"/>
            </a:lvl1pPr>
          </a:lstStyle>
          <a:p>
            <a:r>
              <a:rPr lang="en-US" smtClean="0"/>
              <a:t>Click to edit Master title style</a:t>
            </a:r>
            <a:endParaRPr lang="en-US" dirty="0"/>
          </a:p>
        </p:txBody>
      </p:sp>
      <p:sp>
        <p:nvSpPr>
          <p:cNvPr id="12" name="TextBox 16"/>
          <p:cNvSpPr txBox="1">
            <a:spLocks noChangeArrowheads="1"/>
          </p:cNvSpPr>
          <p:nvPr userDrawn="1"/>
        </p:nvSpPr>
        <p:spPr bwMode="auto">
          <a:xfrm>
            <a:off x="605076" y="2686848"/>
            <a:ext cx="6657314" cy="340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783732">
              <a:defRPr/>
            </a:pPr>
            <a:r>
              <a:rPr lang="en-US" sz="1700" dirty="0" smtClean="0">
                <a:solidFill>
                  <a:prstClr val="black"/>
                </a:solidFill>
              </a:rPr>
              <a:t>OFFICE OF THE </a:t>
            </a:r>
            <a:r>
              <a:rPr lang="en-US" sz="1700" b="1" dirty="0" smtClean="0">
                <a:solidFill>
                  <a:prstClr val="black"/>
                </a:solidFill>
              </a:rPr>
              <a:t>CITY ATTORNEY</a:t>
            </a:r>
            <a:endParaRPr lang="en-US" sz="1700" dirty="0" smtClean="0">
              <a:solidFill>
                <a:prstClr val="black"/>
              </a:solidFill>
            </a:endParaRPr>
          </a:p>
        </p:txBody>
      </p:sp>
    </p:spTree>
    <p:extLst>
      <p:ext uri="{BB962C8B-B14F-4D97-AF65-F5344CB8AC3E}">
        <p14:creationId xmlns:p14="http://schemas.microsoft.com/office/powerpoint/2010/main" val="194022960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56" y="562282"/>
            <a:ext cx="8789530" cy="197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3B145DBD-77D3-4541-9FCA-7A87A3D28F50}" type="datetimeFigureOut">
              <a:rPr lang="en-US"/>
              <a:pPr>
                <a:defRPr/>
              </a:pPr>
              <a:t>6/9/2021</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11" name="Title 1"/>
          <p:cNvSpPr>
            <a:spLocks noGrp="1"/>
          </p:cNvSpPr>
          <p:nvPr>
            <p:ph type="ctrTitle"/>
          </p:nvPr>
        </p:nvSpPr>
        <p:spPr>
          <a:xfrm>
            <a:off x="589831" y="3113872"/>
            <a:ext cx="7630190" cy="881816"/>
          </a:xfrm>
        </p:spPr>
        <p:txBody>
          <a:bodyPr>
            <a:normAutofit/>
          </a:bodyPr>
          <a:lstStyle>
            <a:lvl1pPr>
              <a:defRPr sz="2900" cap="all" baseline="0"/>
            </a:lvl1pPr>
          </a:lstStyle>
          <a:p>
            <a:r>
              <a:rPr lang="en-US" smtClean="0"/>
              <a:t>Click to edit Master title style</a:t>
            </a:r>
            <a:endParaRPr lang="en-US" dirty="0"/>
          </a:p>
        </p:txBody>
      </p:sp>
      <p:sp>
        <p:nvSpPr>
          <p:cNvPr id="12" name="TextBox 16"/>
          <p:cNvSpPr txBox="1">
            <a:spLocks noChangeArrowheads="1"/>
          </p:cNvSpPr>
          <p:nvPr userDrawn="1"/>
        </p:nvSpPr>
        <p:spPr bwMode="auto">
          <a:xfrm>
            <a:off x="605076" y="2686848"/>
            <a:ext cx="6657314" cy="340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783732">
              <a:defRPr/>
            </a:pPr>
            <a:r>
              <a:rPr lang="en-US" sz="1700" dirty="0" smtClean="0">
                <a:solidFill>
                  <a:prstClr val="black"/>
                </a:solidFill>
              </a:rPr>
              <a:t>OFFICE OF THE </a:t>
            </a:r>
            <a:r>
              <a:rPr lang="en-US" sz="1700" b="1" dirty="0" smtClean="0">
                <a:solidFill>
                  <a:prstClr val="black"/>
                </a:solidFill>
              </a:rPr>
              <a:t>CITY ATTORNEY</a:t>
            </a:r>
            <a:endParaRPr lang="en-US" sz="1700" dirty="0" smtClean="0">
              <a:solidFill>
                <a:prstClr val="black"/>
              </a:solidFill>
            </a:endParaRPr>
          </a:p>
        </p:txBody>
      </p:sp>
    </p:spTree>
    <p:extLst>
      <p:ext uri="{BB962C8B-B14F-4D97-AF65-F5344CB8AC3E}">
        <p14:creationId xmlns:p14="http://schemas.microsoft.com/office/powerpoint/2010/main" val="172176123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014" y="562282"/>
            <a:ext cx="8806484" cy="197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3B145DBD-77D3-4541-9FCA-7A87A3D28F50}" type="datetimeFigureOut">
              <a:rPr lang="en-US"/>
              <a:pPr>
                <a:defRPr/>
              </a:pPr>
              <a:t>6/9/2021</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11" name="Title 1"/>
          <p:cNvSpPr>
            <a:spLocks noGrp="1"/>
          </p:cNvSpPr>
          <p:nvPr>
            <p:ph type="ctrTitle"/>
          </p:nvPr>
        </p:nvSpPr>
        <p:spPr>
          <a:xfrm>
            <a:off x="589831" y="3113872"/>
            <a:ext cx="7630190" cy="881816"/>
          </a:xfrm>
        </p:spPr>
        <p:txBody>
          <a:bodyPr>
            <a:normAutofit/>
          </a:bodyPr>
          <a:lstStyle>
            <a:lvl1pPr>
              <a:defRPr sz="2900" cap="all" baseline="0"/>
            </a:lvl1pPr>
          </a:lstStyle>
          <a:p>
            <a:r>
              <a:rPr lang="en-US" smtClean="0"/>
              <a:t>Click to edit Master title style</a:t>
            </a:r>
            <a:endParaRPr lang="en-US" dirty="0"/>
          </a:p>
        </p:txBody>
      </p:sp>
      <p:sp>
        <p:nvSpPr>
          <p:cNvPr id="12" name="TextBox 16"/>
          <p:cNvSpPr txBox="1">
            <a:spLocks noChangeArrowheads="1"/>
          </p:cNvSpPr>
          <p:nvPr userDrawn="1"/>
        </p:nvSpPr>
        <p:spPr bwMode="auto">
          <a:xfrm>
            <a:off x="605076" y="2686848"/>
            <a:ext cx="6657314" cy="340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783732">
              <a:defRPr/>
            </a:pPr>
            <a:r>
              <a:rPr lang="en-US" sz="1700" dirty="0" smtClean="0">
                <a:solidFill>
                  <a:prstClr val="black"/>
                </a:solidFill>
              </a:rPr>
              <a:t>OFFICE OF THE </a:t>
            </a:r>
            <a:r>
              <a:rPr lang="en-US" sz="1700" b="1" dirty="0" smtClean="0">
                <a:solidFill>
                  <a:prstClr val="black"/>
                </a:solidFill>
              </a:rPr>
              <a:t>CITY ATTORNEY</a:t>
            </a:r>
            <a:endParaRPr lang="en-US" sz="1700" dirty="0" smtClean="0">
              <a:solidFill>
                <a:prstClr val="black"/>
              </a:solidFill>
            </a:endParaRPr>
          </a:p>
        </p:txBody>
      </p:sp>
    </p:spTree>
    <p:extLst>
      <p:ext uri="{BB962C8B-B14F-4D97-AF65-F5344CB8AC3E}">
        <p14:creationId xmlns:p14="http://schemas.microsoft.com/office/powerpoint/2010/main" val="178357850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85258" y="1728618"/>
            <a:ext cx="7754673" cy="2896396"/>
          </a:xfrm>
        </p:spPr>
        <p:txBody>
          <a:bodyPr/>
          <a:lstStyle>
            <a:lvl1pPr>
              <a:buClrTx/>
              <a:defRPr/>
            </a:lvl1pPr>
            <a:lvl2pPr>
              <a:buClrTx/>
              <a:defRPr/>
            </a:lvl2pPr>
            <a:lvl3pPr>
              <a:buClrTx/>
              <a:defRPr/>
            </a:lvl3pPr>
            <a:lvl4pPr>
              <a:buClrTx/>
              <a:defRPr/>
            </a:lvl4pPr>
            <a:lvl5pPr>
              <a:buClrTx/>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3"/>
          </p:nvPr>
        </p:nvSpPr>
        <p:spPr>
          <a:xfrm>
            <a:off x="585258" y="1258926"/>
            <a:ext cx="7754673" cy="460569"/>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100" b="0">
                <a:solidFill>
                  <a:srgbClr val="666667"/>
                </a:solidFill>
              </a:defRPr>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5" name="Slide Number Placeholder 9"/>
          <p:cNvSpPr>
            <a:spLocks noGrp="1"/>
          </p:cNvSpPr>
          <p:nvPr>
            <p:ph type="sldNum" sz="quarter" idx="14"/>
          </p:nvPr>
        </p:nvSpPr>
        <p:spPr/>
        <p:txBody>
          <a:bodyPr/>
          <a:lstStyle>
            <a:lvl1pPr>
              <a:defRPr/>
            </a:lvl1pPr>
          </a:lstStyle>
          <a:p>
            <a:pPr>
              <a:defRPr/>
            </a:pPr>
            <a:fld id="{67D3D9F3-F72D-A14D-9F41-C0CEF54B3E74}"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6" name="Date Placeholder 11"/>
          <p:cNvSpPr>
            <a:spLocks noGrp="1"/>
          </p:cNvSpPr>
          <p:nvPr>
            <p:ph type="dt" sz="half" idx="15"/>
          </p:nvPr>
        </p:nvSpPr>
        <p:spPr/>
        <p:txBody>
          <a:bodyPr/>
          <a:lstStyle>
            <a:lvl1pPr>
              <a:defRPr/>
            </a:lvl1pPr>
          </a:lstStyle>
          <a:p>
            <a:pPr>
              <a:defRPr/>
            </a:pPr>
            <a:fld id="{12E56216-0862-3144-8E05-83B4B69C417A}" type="datetimeFigureOut">
              <a:rPr lang="en-US"/>
              <a:pPr>
                <a:defRPr/>
              </a:pPr>
              <a:t>6/9/2021</a:t>
            </a:fld>
            <a:endParaRPr lang="en-US" dirty="0"/>
          </a:p>
        </p:txBody>
      </p:sp>
      <p:sp>
        <p:nvSpPr>
          <p:cNvPr id="8" name="Footer Placeholder 13"/>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323657189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cxnSp>
        <p:nvCxnSpPr>
          <p:cNvPr id="4" name="Straight Connector 3"/>
          <p:cNvCxnSpPr/>
          <p:nvPr/>
        </p:nvCxnSpPr>
        <p:spPr>
          <a:xfrm>
            <a:off x="717857" y="3310846"/>
            <a:ext cx="7501671" cy="0"/>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589831" y="1700566"/>
            <a:ext cx="7316833" cy="1583994"/>
          </a:xfrm>
        </p:spPr>
        <p:txBody>
          <a:bodyPr/>
          <a:lstStyle>
            <a:lvl1pPr algn="l">
              <a:defRPr sz="4100" b="1" cap="all">
                <a:solidFill>
                  <a:schemeClr val="bg1"/>
                </a:solidFill>
              </a:defRPr>
            </a:lvl1pPr>
          </a:lstStyle>
          <a:p>
            <a:r>
              <a:rPr lang="en-US" smtClean="0"/>
              <a:t>Click to edit Master title style</a:t>
            </a:r>
            <a:endParaRPr lang="en-US" dirty="0"/>
          </a:p>
        </p:txBody>
      </p:sp>
      <p:sp>
        <p:nvSpPr>
          <p:cNvPr id="9" name="Text Placeholder 2"/>
          <p:cNvSpPr>
            <a:spLocks noGrp="1"/>
          </p:cNvSpPr>
          <p:nvPr>
            <p:ph type="body" idx="1"/>
          </p:nvPr>
        </p:nvSpPr>
        <p:spPr>
          <a:xfrm>
            <a:off x="589831" y="3330914"/>
            <a:ext cx="7316833" cy="1079996"/>
          </a:xfrm>
        </p:spPr>
        <p:txBody>
          <a:bodyPr>
            <a:normAutofit/>
          </a:bodyPr>
          <a:lstStyle>
            <a:lvl1pPr marL="0" indent="0">
              <a:buNone/>
              <a:defRPr sz="2100">
                <a:solidFill>
                  <a:srgbClr val="666667"/>
                </a:solidFill>
              </a:defRPr>
            </a:lvl1pPr>
            <a:lvl2pPr marL="391866" indent="0">
              <a:buNone/>
              <a:defRPr sz="1500">
                <a:solidFill>
                  <a:schemeClr val="tx1">
                    <a:tint val="75000"/>
                  </a:schemeClr>
                </a:solidFill>
              </a:defRPr>
            </a:lvl2pPr>
            <a:lvl3pPr marL="783732" indent="0">
              <a:buNone/>
              <a:defRPr sz="1400">
                <a:solidFill>
                  <a:schemeClr val="tx1">
                    <a:tint val="75000"/>
                  </a:schemeClr>
                </a:solidFill>
              </a:defRPr>
            </a:lvl3pPr>
            <a:lvl4pPr marL="1175598" indent="0">
              <a:buNone/>
              <a:defRPr sz="1200">
                <a:solidFill>
                  <a:schemeClr val="tx1">
                    <a:tint val="75000"/>
                  </a:schemeClr>
                </a:solidFill>
              </a:defRPr>
            </a:lvl4pPr>
            <a:lvl5pPr marL="1567464" indent="0">
              <a:buNone/>
              <a:defRPr sz="1200">
                <a:solidFill>
                  <a:schemeClr val="tx1">
                    <a:tint val="75000"/>
                  </a:schemeClr>
                </a:solidFill>
              </a:defRPr>
            </a:lvl5pPr>
            <a:lvl6pPr marL="1959331" indent="0">
              <a:buNone/>
              <a:defRPr sz="1200">
                <a:solidFill>
                  <a:schemeClr val="tx1">
                    <a:tint val="75000"/>
                  </a:schemeClr>
                </a:solidFill>
              </a:defRPr>
            </a:lvl6pPr>
            <a:lvl7pPr marL="2351197" indent="0">
              <a:buNone/>
              <a:defRPr sz="1200">
                <a:solidFill>
                  <a:schemeClr val="tx1">
                    <a:tint val="75000"/>
                  </a:schemeClr>
                </a:solidFill>
              </a:defRPr>
            </a:lvl7pPr>
            <a:lvl8pPr marL="2743063" indent="0">
              <a:buNone/>
              <a:defRPr sz="1200">
                <a:solidFill>
                  <a:schemeClr val="tx1">
                    <a:tint val="75000"/>
                  </a:schemeClr>
                </a:solidFill>
              </a:defRPr>
            </a:lvl8pPr>
            <a:lvl9pPr marL="3134929" indent="0">
              <a:buNone/>
              <a:defRPr sz="1200">
                <a:solidFill>
                  <a:schemeClr val="tx1">
                    <a:tint val="75000"/>
                  </a:schemeClr>
                </a:solidFill>
              </a:defRPr>
            </a:lvl9pPr>
          </a:lstStyle>
          <a:p>
            <a:pPr lvl="0"/>
            <a:r>
              <a:rPr lang="en-US" smtClean="0"/>
              <a:t>Click to edit Master text styles</a:t>
            </a:r>
          </a:p>
        </p:txBody>
      </p:sp>
      <p:sp>
        <p:nvSpPr>
          <p:cNvPr id="5" name="Date Placeholder 17"/>
          <p:cNvSpPr>
            <a:spLocks noGrp="1"/>
          </p:cNvSpPr>
          <p:nvPr>
            <p:ph type="dt" sz="half" idx="10"/>
          </p:nvPr>
        </p:nvSpPr>
        <p:spPr/>
        <p:txBody>
          <a:bodyPr/>
          <a:lstStyle>
            <a:lvl1pPr>
              <a:defRPr/>
            </a:lvl1pPr>
          </a:lstStyle>
          <a:p>
            <a:pPr>
              <a:defRPr/>
            </a:pPr>
            <a:fld id="{50604858-196D-BC4C-A184-F7C30CE50745}" type="datetimeFigureOut">
              <a:rPr lang="en-US"/>
              <a:pPr>
                <a:defRPr/>
              </a:pPr>
              <a:t>6/9/2021</a:t>
            </a:fld>
            <a:endParaRPr lang="en-US" dirty="0"/>
          </a:p>
        </p:txBody>
      </p:sp>
      <p:sp>
        <p:nvSpPr>
          <p:cNvPr id="6" name="Footer Placeholder 18"/>
          <p:cNvSpPr>
            <a:spLocks noGrp="1"/>
          </p:cNvSpPr>
          <p:nvPr>
            <p:ph type="ftr" sz="quarter" idx="11"/>
          </p:nvPr>
        </p:nvSpPr>
        <p:spPr/>
        <p:txBody>
          <a:bodyPr/>
          <a:lstStyle>
            <a:lvl1pPr>
              <a:defRPr/>
            </a:lvl1pPr>
          </a:lstStyle>
          <a:p>
            <a:pPr>
              <a:defRPr/>
            </a:pPr>
            <a:endParaRPr lang="en-US" dirty="0"/>
          </a:p>
        </p:txBody>
      </p:sp>
      <p:sp>
        <p:nvSpPr>
          <p:cNvPr id="7" name="Slide Number Placeholder 19"/>
          <p:cNvSpPr>
            <a:spLocks noGrp="1"/>
          </p:cNvSpPr>
          <p:nvPr>
            <p:ph type="sldNum" sz="quarter" idx="12"/>
          </p:nvPr>
        </p:nvSpPr>
        <p:spPr/>
        <p:txBody>
          <a:bodyPr/>
          <a:lstStyle>
            <a:lvl1pPr>
              <a:defRPr/>
            </a:lvl1pPr>
          </a:lstStyle>
          <a:p>
            <a:pPr>
              <a:defRPr/>
            </a:pPr>
            <a:fld id="{F72CFFA5-0E1B-6E4A-A7DA-55D1EBC6E9F3}" type="slidenum">
              <a:rPr lang="en-US">
                <a:solidFill>
                  <a:prstClr val="white">
                    <a:lumMod val="10000"/>
                    <a:lumOff val="90000"/>
                  </a:prstClr>
                </a:solidFill>
              </a:rPr>
              <a:pPr>
                <a:defRPr/>
              </a:pPr>
              <a:t>‹#›</a:t>
            </a:fld>
            <a:endParaRPr lang="en-US" dirty="0">
              <a:solidFill>
                <a:prstClr val="white">
                  <a:lumMod val="10000"/>
                  <a:lumOff val="90000"/>
                </a:prstClr>
              </a:solidFill>
            </a:endParaRPr>
          </a:p>
        </p:txBody>
      </p:sp>
    </p:spTree>
    <p:extLst>
      <p:ext uri="{BB962C8B-B14F-4D97-AF65-F5344CB8AC3E}">
        <p14:creationId xmlns:p14="http://schemas.microsoft.com/office/powerpoint/2010/main" val="611522330"/>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6" name="TextBox 16"/>
          <p:cNvSpPr txBox="1">
            <a:spLocks noChangeArrowheads="1"/>
          </p:cNvSpPr>
          <p:nvPr/>
        </p:nvSpPr>
        <p:spPr bwMode="auto">
          <a:xfrm>
            <a:off x="625978" y="2686848"/>
            <a:ext cx="6657314" cy="340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700" b="1" dirty="0" smtClean="0">
                <a:solidFill>
                  <a:srgbClr val="1A3B85"/>
                </a:solidFill>
              </a:rPr>
              <a:t>FINANCE </a:t>
            </a:r>
            <a:r>
              <a:rPr lang="en-US" sz="1700" dirty="0" smtClean="0">
                <a:solidFill>
                  <a:srgbClr val="1A3B85"/>
                </a:solidFill>
              </a:rPr>
              <a:t>DEPARTMENT</a:t>
            </a:r>
            <a:endParaRPr lang="en-US" sz="1700" dirty="0">
              <a:solidFill>
                <a:srgbClr val="1A3B85"/>
              </a:solidFill>
            </a:endParaRPr>
          </a:p>
        </p:txBody>
      </p:sp>
      <p:pic>
        <p:nvPicPr>
          <p:cNvPr id="7"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50" y="562384"/>
            <a:ext cx="8768058" cy="1970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589831" y="3105246"/>
            <a:ext cx="7630190" cy="890442"/>
          </a:xfrm>
        </p:spPr>
        <p:txBody>
          <a:bodyPr>
            <a:normAutofit/>
          </a:bodyPr>
          <a:lstStyle>
            <a:lvl1pPr>
              <a:defRPr sz="29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3CCD894F-F878-4F81-9DFE-D8D851898081}" type="datetime1">
              <a:rPr lang="en-US" smtClean="0"/>
              <a:t>6/9/2021</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pPr>
                <a:defRPr/>
              </a:pPr>
              <a:t>‹#›</a:t>
            </a:fld>
            <a:endParaRPr lang="en-US" dirty="0"/>
          </a:p>
        </p:txBody>
      </p:sp>
    </p:spTree>
    <p:extLst>
      <p:ext uri="{BB962C8B-B14F-4D97-AF65-F5344CB8AC3E}">
        <p14:creationId xmlns:p14="http://schemas.microsoft.com/office/powerpoint/2010/main" val="294582805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134113" y="692306"/>
            <a:ext cx="5081009" cy="3870940"/>
          </a:xfrm>
          <a:noFill/>
          <a:ln w="19050" cmpd="sng">
            <a:solidFill>
              <a:srgbClr val="666667"/>
            </a:solidFill>
            <a:miter lim="800000"/>
          </a:ln>
          <a:effectLst/>
        </p:spPr>
        <p:txBody>
          <a:bodyPr rtlCol="0">
            <a:normAutofit/>
          </a:bodyPr>
          <a:lstStyle>
            <a:lvl1pPr marL="0" indent="0">
              <a:buNone/>
              <a:defRPr sz="2700"/>
            </a:lvl1pPr>
            <a:lvl2pPr marL="391866" indent="0">
              <a:buNone/>
              <a:defRPr sz="2400"/>
            </a:lvl2pPr>
            <a:lvl3pPr marL="783732" indent="0">
              <a:buNone/>
              <a:defRPr sz="2100"/>
            </a:lvl3pPr>
            <a:lvl4pPr marL="1175598" indent="0">
              <a:buNone/>
              <a:defRPr sz="1700"/>
            </a:lvl4pPr>
            <a:lvl5pPr marL="1567464" indent="0">
              <a:buNone/>
              <a:defRPr sz="1700"/>
            </a:lvl5pPr>
            <a:lvl6pPr marL="1959331" indent="0">
              <a:buNone/>
              <a:defRPr sz="1700"/>
            </a:lvl6pPr>
            <a:lvl7pPr marL="2351197" indent="0">
              <a:buNone/>
              <a:defRPr sz="1700"/>
            </a:lvl7pPr>
            <a:lvl8pPr marL="2743063" indent="0">
              <a:buNone/>
              <a:defRPr sz="1700"/>
            </a:lvl8pPr>
            <a:lvl9pPr marL="3134929" indent="0">
              <a:buNone/>
              <a:defRPr sz="1700"/>
            </a:lvl9pPr>
          </a:lstStyle>
          <a:p>
            <a:pPr lvl="0"/>
            <a:r>
              <a:rPr lang="en-US" noProof="0" dirty="0" smtClean="0"/>
              <a:t>Click icon to add picture</a:t>
            </a:r>
            <a:endParaRPr lang="en-US" noProof="0" dirty="0"/>
          </a:p>
        </p:txBody>
      </p:sp>
      <p:sp>
        <p:nvSpPr>
          <p:cNvPr id="8" name="Title 1"/>
          <p:cNvSpPr>
            <a:spLocks noGrp="1"/>
          </p:cNvSpPr>
          <p:nvPr>
            <p:ph type="title"/>
          </p:nvPr>
        </p:nvSpPr>
        <p:spPr>
          <a:xfrm>
            <a:off x="585258" y="692306"/>
            <a:ext cx="2194310" cy="1274514"/>
          </a:xfrm>
        </p:spPr>
        <p:txBody>
          <a:bodyPr>
            <a:noAutofit/>
          </a:bodyPr>
          <a:lstStyle>
            <a:lvl1pPr algn="l">
              <a:defRPr sz="2700" b="1"/>
            </a:lvl1pPr>
          </a:lstStyle>
          <a:p>
            <a:r>
              <a:rPr lang="en-US" smtClean="0"/>
              <a:t>Click to edit Master title style</a:t>
            </a:r>
            <a:endParaRPr lang="en-US" dirty="0"/>
          </a:p>
        </p:txBody>
      </p:sp>
      <p:sp>
        <p:nvSpPr>
          <p:cNvPr id="9" name="Text Placeholder 3"/>
          <p:cNvSpPr>
            <a:spLocks noGrp="1"/>
          </p:cNvSpPr>
          <p:nvPr>
            <p:ph type="body" sz="half" idx="2"/>
          </p:nvPr>
        </p:nvSpPr>
        <p:spPr>
          <a:xfrm>
            <a:off x="585259" y="2050294"/>
            <a:ext cx="2194310" cy="2538517"/>
          </a:xfrm>
        </p:spPr>
        <p:txBody>
          <a:bodyPr>
            <a:normAutofit/>
          </a:bodyPr>
          <a:lstStyle>
            <a:lvl1pPr marL="0" indent="0">
              <a:buNone/>
              <a:defRPr sz="1700"/>
            </a:lvl1pPr>
            <a:lvl2pPr marL="391866" indent="0">
              <a:buNone/>
              <a:defRPr sz="1000"/>
            </a:lvl2pPr>
            <a:lvl3pPr marL="783732" indent="0">
              <a:buNone/>
              <a:defRPr sz="900"/>
            </a:lvl3pPr>
            <a:lvl4pPr marL="1175598" indent="0">
              <a:buNone/>
              <a:defRPr sz="800"/>
            </a:lvl4pPr>
            <a:lvl5pPr marL="1567464" indent="0">
              <a:buNone/>
              <a:defRPr sz="800"/>
            </a:lvl5pPr>
            <a:lvl6pPr marL="1959331" indent="0">
              <a:buNone/>
              <a:defRPr sz="800"/>
            </a:lvl6pPr>
            <a:lvl7pPr marL="2351197" indent="0">
              <a:buNone/>
              <a:defRPr sz="800"/>
            </a:lvl7pPr>
            <a:lvl8pPr marL="2743063" indent="0">
              <a:buNone/>
              <a:defRPr sz="800"/>
            </a:lvl8pPr>
            <a:lvl9pPr marL="3134929" indent="0">
              <a:buNone/>
              <a:defRPr sz="8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7D1B9F69-6D3A-DA4E-95AA-626A0D956949}"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6" name="Date Placeholder 11"/>
          <p:cNvSpPr>
            <a:spLocks noGrp="1"/>
          </p:cNvSpPr>
          <p:nvPr>
            <p:ph type="dt" sz="half" idx="11"/>
          </p:nvPr>
        </p:nvSpPr>
        <p:spPr/>
        <p:txBody>
          <a:bodyPr/>
          <a:lstStyle>
            <a:lvl1pPr>
              <a:defRPr/>
            </a:lvl1pPr>
          </a:lstStyle>
          <a:p>
            <a:pPr>
              <a:defRPr/>
            </a:pPr>
            <a:fld id="{D1B8FA1C-F822-AC4B-91D0-E5F4FA8C106A}" type="datetimeFigureOut">
              <a:rPr lang="en-US"/>
              <a:pPr>
                <a:defRPr/>
              </a:pPr>
              <a:t>6/9/2021</a:t>
            </a:fld>
            <a:endParaRPr lang="en-US" dirty="0"/>
          </a:p>
        </p:txBody>
      </p:sp>
      <p:sp>
        <p:nvSpPr>
          <p:cNvPr id="7"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37761630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1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509" y="510525"/>
            <a:ext cx="8787384" cy="1972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589832" y="4093930"/>
            <a:ext cx="7630189" cy="427441"/>
          </a:xfrm>
        </p:spPr>
        <p:txBody>
          <a:bodyPr>
            <a:normAutofit/>
          </a:bodyPr>
          <a:lstStyle>
            <a:lvl1pPr marL="0" indent="0" algn="l">
              <a:buNone/>
              <a:defRPr sz="1400" baseline="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dirty="0" smtClean="0"/>
              <a:t>CITY COUNCIL PRESENTATION</a:t>
            </a:r>
          </a:p>
          <a:p>
            <a:r>
              <a:rPr lang="en-US" dirty="0" smtClean="0"/>
              <a:t>JUNE 7, 2017</a:t>
            </a:r>
          </a:p>
          <a:p>
            <a:endParaRPr lang="en-US" dirty="0"/>
          </a:p>
        </p:txBody>
      </p:sp>
      <p:sp>
        <p:nvSpPr>
          <p:cNvPr id="8" name="Date Placeholder 16"/>
          <p:cNvSpPr>
            <a:spLocks noGrp="1"/>
          </p:cNvSpPr>
          <p:nvPr>
            <p:ph type="dt" sz="half" idx="10"/>
          </p:nvPr>
        </p:nvSpPr>
        <p:spPr/>
        <p:txBody>
          <a:bodyPr/>
          <a:lstStyle>
            <a:lvl1pPr>
              <a:defRPr/>
            </a:lvl1pPr>
          </a:lstStyle>
          <a:p>
            <a:pPr>
              <a:defRPr/>
            </a:pPr>
            <a:fld id="{3B145DBD-77D3-4541-9FCA-7A87A3D28F50}" type="datetimeFigureOut">
              <a:rPr lang="en-US"/>
              <a:pPr>
                <a:defRPr/>
              </a:pPr>
              <a:t>6/9/2021</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11" name="Title 1"/>
          <p:cNvSpPr>
            <a:spLocks noGrp="1"/>
          </p:cNvSpPr>
          <p:nvPr>
            <p:ph type="ctrTitle" hasCustomPrompt="1"/>
          </p:nvPr>
        </p:nvSpPr>
        <p:spPr>
          <a:xfrm>
            <a:off x="589832" y="3069318"/>
            <a:ext cx="7630190" cy="881816"/>
          </a:xfrm>
        </p:spPr>
        <p:txBody>
          <a:bodyPr>
            <a:normAutofit/>
          </a:bodyPr>
          <a:lstStyle>
            <a:lvl1pPr>
              <a:defRPr sz="2000" cap="all" baseline="0"/>
            </a:lvl1pPr>
          </a:lstStyle>
          <a:p>
            <a:r>
              <a:rPr lang="en-US" dirty="0" smtClean="0"/>
              <a:t>Recommended budget for fiscal year 2018</a:t>
            </a:r>
            <a:endParaRPr lang="en-US" dirty="0"/>
          </a:p>
        </p:txBody>
      </p:sp>
      <p:sp>
        <p:nvSpPr>
          <p:cNvPr id="12" name="TextBox 16"/>
          <p:cNvSpPr txBox="1">
            <a:spLocks noChangeArrowheads="1"/>
          </p:cNvSpPr>
          <p:nvPr userDrawn="1"/>
        </p:nvSpPr>
        <p:spPr bwMode="auto">
          <a:xfrm>
            <a:off x="605076" y="2686848"/>
            <a:ext cx="6657314" cy="340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marL="0" marR="0" indent="0" algn="l" defTabSz="783732" rtl="0" eaLnBrk="1" fontAlgn="base" latinLnBrk="0" hangingPunct="1">
              <a:lnSpc>
                <a:spcPct val="100000"/>
              </a:lnSpc>
              <a:spcBef>
                <a:spcPct val="0"/>
              </a:spcBef>
              <a:spcAft>
                <a:spcPct val="0"/>
              </a:spcAft>
              <a:buClrTx/>
              <a:buSzTx/>
              <a:buFontTx/>
              <a:buNone/>
              <a:tabLst/>
              <a:defRPr/>
            </a:pPr>
            <a:r>
              <a:rPr lang="en-US" sz="1700" dirty="0" smtClean="0">
                <a:solidFill>
                  <a:schemeClr val="tx1"/>
                </a:solidFill>
              </a:rPr>
              <a:t>OFFICE OF THE </a:t>
            </a:r>
            <a:r>
              <a:rPr lang="en-US" sz="1700" b="1" dirty="0" smtClean="0">
                <a:solidFill>
                  <a:schemeClr val="tx1"/>
                </a:solidFill>
              </a:rPr>
              <a:t>CITY ATTORNEY</a:t>
            </a:r>
            <a:endParaRPr lang="en-US" sz="1700" dirty="0" smtClean="0">
              <a:solidFill>
                <a:schemeClr val="tx1"/>
              </a:solidFill>
            </a:endParaRPr>
          </a:p>
        </p:txBody>
      </p:sp>
      <p:pic>
        <p:nvPicPr>
          <p:cNvPr id="2" name="Picture 1"/>
          <p:cNvPicPr>
            <a:picLocks noChangeAspect="1"/>
          </p:cNvPicPr>
          <p:nvPr userDrawn="1"/>
        </p:nvPicPr>
        <p:blipFill>
          <a:blip r:embed="rId3"/>
          <a:stretch>
            <a:fillRect/>
          </a:stretch>
        </p:blipFill>
        <p:spPr>
          <a:xfrm>
            <a:off x="2011728" y="510525"/>
            <a:ext cx="6767147" cy="1972189"/>
          </a:xfrm>
          <a:prstGeom prst="rect">
            <a:avLst/>
          </a:prstGeom>
        </p:spPr>
      </p:pic>
    </p:spTree>
    <p:extLst>
      <p:ext uri="{BB962C8B-B14F-4D97-AF65-F5344CB8AC3E}">
        <p14:creationId xmlns:p14="http://schemas.microsoft.com/office/powerpoint/2010/main" val="283750816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9"/>
          <p:cNvSpPr>
            <a:spLocks noGrp="1"/>
          </p:cNvSpPr>
          <p:nvPr>
            <p:ph type="sldNum" sz="quarter" idx="10"/>
          </p:nvPr>
        </p:nvSpPr>
        <p:spPr/>
        <p:txBody>
          <a:bodyPr/>
          <a:lstStyle>
            <a:lvl1pPr>
              <a:defRPr/>
            </a:lvl1pPr>
          </a:lstStyle>
          <a:p>
            <a:pPr>
              <a:defRPr/>
            </a:pPr>
            <a:fld id="{2BB6DA36-3F53-B848-912E-9392F732136F}"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5" name="Date Placeholder 11"/>
          <p:cNvSpPr>
            <a:spLocks noGrp="1"/>
          </p:cNvSpPr>
          <p:nvPr>
            <p:ph type="dt" sz="half" idx="11"/>
          </p:nvPr>
        </p:nvSpPr>
        <p:spPr/>
        <p:txBody>
          <a:bodyPr/>
          <a:lstStyle>
            <a:lvl1pPr>
              <a:defRPr/>
            </a:lvl1pPr>
          </a:lstStyle>
          <a:p>
            <a:pPr>
              <a:defRPr/>
            </a:pPr>
            <a:fld id="{0EA4DE66-B5B1-AE4B-BAE3-93BE5A9911E5}" type="datetimeFigureOut">
              <a:rPr lang="en-US"/>
              <a:pPr>
                <a:defRPr/>
              </a:pPr>
              <a:t>6/9/2021</a:t>
            </a:fld>
            <a:endParaRPr lang="en-US" dirty="0"/>
          </a:p>
        </p:txBody>
      </p:sp>
      <p:sp>
        <p:nvSpPr>
          <p:cNvPr id="6"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47164264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56" y="562282"/>
            <a:ext cx="8789530" cy="197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89831" y="3113872"/>
            <a:ext cx="7630190" cy="881816"/>
          </a:xfrm>
        </p:spPr>
        <p:txBody>
          <a:bodyPr>
            <a:normAutofit/>
          </a:bodyPr>
          <a:lstStyle>
            <a:lvl1pPr>
              <a:defRPr sz="29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3B145DBD-77D3-4541-9FCA-7A87A3D28F50}" type="datetimeFigureOut">
              <a:rPr lang="en-US"/>
              <a:pPr>
                <a:defRPr/>
              </a:pPr>
              <a:t>6/9/2021</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6" name="TextBox 16"/>
          <p:cNvSpPr txBox="1">
            <a:spLocks noChangeArrowheads="1"/>
          </p:cNvSpPr>
          <p:nvPr/>
        </p:nvSpPr>
        <p:spPr bwMode="auto">
          <a:xfrm>
            <a:off x="605076" y="2686848"/>
            <a:ext cx="6657314" cy="340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783732">
              <a:defRPr/>
            </a:pPr>
            <a:r>
              <a:rPr lang="en-US" sz="1700" dirty="0" smtClean="0">
                <a:solidFill>
                  <a:prstClr val="black"/>
                </a:solidFill>
              </a:rPr>
              <a:t>OFFICE OF THE </a:t>
            </a:r>
            <a:r>
              <a:rPr lang="en-US" sz="1700" b="1" dirty="0" smtClean="0">
                <a:solidFill>
                  <a:prstClr val="black"/>
                </a:solidFill>
              </a:rPr>
              <a:t>CITY ATTORNEY</a:t>
            </a:r>
            <a:endParaRPr lang="en-US" sz="1700" dirty="0" smtClean="0">
              <a:solidFill>
                <a:prstClr val="black"/>
              </a:solidFill>
            </a:endParaRPr>
          </a:p>
        </p:txBody>
      </p:sp>
    </p:spTree>
    <p:extLst>
      <p:ext uri="{BB962C8B-B14F-4D97-AF65-F5344CB8AC3E}">
        <p14:creationId xmlns:p14="http://schemas.microsoft.com/office/powerpoint/2010/main" val="400004069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56" y="562282"/>
            <a:ext cx="8789530" cy="197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3B145DBD-77D3-4541-9FCA-7A87A3D28F50}" type="datetimeFigureOut">
              <a:rPr lang="en-US"/>
              <a:pPr>
                <a:defRPr/>
              </a:pPr>
              <a:t>6/9/2021</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11" name="Title 1"/>
          <p:cNvSpPr>
            <a:spLocks noGrp="1"/>
          </p:cNvSpPr>
          <p:nvPr>
            <p:ph type="ctrTitle"/>
          </p:nvPr>
        </p:nvSpPr>
        <p:spPr>
          <a:xfrm>
            <a:off x="589831" y="3113872"/>
            <a:ext cx="7630190" cy="881816"/>
          </a:xfrm>
        </p:spPr>
        <p:txBody>
          <a:bodyPr>
            <a:normAutofit/>
          </a:bodyPr>
          <a:lstStyle>
            <a:lvl1pPr>
              <a:defRPr sz="2900" cap="all" baseline="0"/>
            </a:lvl1pPr>
          </a:lstStyle>
          <a:p>
            <a:r>
              <a:rPr lang="en-US" smtClean="0"/>
              <a:t>Click to edit Master title style</a:t>
            </a:r>
            <a:endParaRPr lang="en-US" dirty="0"/>
          </a:p>
        </p:txBody>
      </p:sp>
      <p:sp>
        <p:nvSpPr>
          <p:cNvPr id="12" name="TextBox 16"/>
          <p:cNvSpPr txBox="1">
            <a:spLocks noChangeArrowheads="1"/>
          </p:cNvSpPr>
          <p:nvPr userDrawn="1"/>
        </p:nvSpPr>
        <p:spPr bwMode="auto">
          <a:xfrm>
            <a:off x="605076" y="2686848"/>
            <a:ext cx="6657314" cy="340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783732">
              <a:defRPr/>
            </a:pPr>
            <a:r>
              <a:rPr lang="en-US" sz="1700" dirty="0" smtClean="0">
                <a:solidFill>
                  <a:prstClr val="black"/>
                </a:solidFill>
              </a:rPr>
              <a:t>OFFICE OF THE </a:t>
            </a:r>
            <a:r>
              <a:rPr lang="en-US" sz="1700" b="1" dirty="0" smtClean="0">
                <a:solidFill>
                  <a:prstClr val="black"/>
                </a:solidFill>
              </a:rPr>
              <a:t>CITY ATTORNEY</a:t>
            </a:r>
            <a:endParaRPr lang="en-US" sz="1700" dirty="0" smtClean="0">
              <a:solidFill>
                <a:prstClr val="black"/>
              </a:solidFill>
            </a:endParaRPr>
          </a:p>
        </p:txBody>
      </p:sp>
    </p:spTree>
    <p:extLst>
      <p:ext uri="{BB962C8B-B14F-4D97-AF65-F5344CB8AC3E}">
        <p14:creationId xmlns:p14="http://schemas.microsoft.com/office/powerpoint/2010/main" val="2329835564"/>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014" y="562282"/>
            <a:ext cx="8806484" cy="197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3B145DBD-77D3-4541-9FCA-7A87A3D28F50}" type="datetimeFigureOut">
              <a:rPr lang="en-US"/>
              <a:pPr>
                <a:defRPr/>
              </a:pPr>
              <a:t>6/9/2021</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11" name="Title 1"/>
          <p:cNvSpPr>
            <a:spLocks noGrp="1"/>
          </p:cNvSpPr>
          <p:nvPr>
            <p:ph type="ctrTitle"/>
          </p:nvPr>
        </p:nvSpPr>
        <p:spPr>
          <a:xfrm>
            <a:off x="589831" y="3113872"/>
            <a:ext cx="7630190" cy="881816"/>
          </a:xfrm>
        </p:spPr>
        <p:txBody>
          <a:bodyPr>
            <a:normAutofit/>
          </a:bodyPr>
          <a:lstStyle>
            <a:lvl1pPr>
              <a:defRPr sz="2900" cap="all" baseline="0"/>
            </a:lvl1pPr>
          </a:lstStyle>
          <a:p>
            <a:r>
              <a:rPr lang="en-US" smtClean="0"/>
              <a:t>Click to edit Master title style</a:t>
            </a:r>
            <a:endParaRPr lang="en-US" dirty="0"/>
          </a:p>
        </p:txBody>
      </p:sp>
      <p:sp>
        <p:nvSpPr>
          <p:cNvPr id="12" name="TextBox 16"/>
          <p:cNvSpPr txBox="1">
            <a:spLocks noChangeArrowheads="1"/>
          </p:cNvSpPr>
          <p:nvPr userDrawn="1"/>
        </p:nvSpPr>
        <p:spPr bwMode="auto">
          <a:xfrm>
            <a:off x="605076" y="2686848"/>
            <a:ext cx="6657314" cy="340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783732">
              <a:defRPr/>
            </a:pPr>
            <a:r>
              <a:rPr lang="en-US" sz="1700" dirty="0" smtClean="0">
                <a:solidFill>
                  <a:prstClr val="black"/>
                </a:solidFill>
              </a:rPr>
              <a:t>OFFICE OF THE </a:t>
            </a:r>
            <a:r>
              <a:rPr lang="en-US" sz="1700" b="1" dirty="0" smtClean="0">
                <a:solidFill>
                  <a:prstClr val="black"/>
                </a:solidFill>
              </a:rPr>
              <a:t>CITY ATTORNEY</a:t>
            </a:r>
            <a:endParaRPr lang="en-US" sz="1700" dirty="0" smtClean="0">
              <a:solidFill>
                <a:prstClr val="black"/>
              </a:solidFill>
            </a:endParaRPr>
          </a:p>
        </p:txBody>
      </p:sp>
    </p:spTree>
    <p:extLst>
      <p:ext uri="{BB962C8B-B14F-4D97-AF65-F5344CB8AC3E}">
        <p14:creationId xmlns:p14="http://schemas.microsoft.com/office/powerpoint/2010/main" val="1299689411"/>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No Photo">
    <p:spTree>
      <p:nvGrpSpPr>
        <p:cNvPr id="1" name=""/>
        <p:cNvGrpSpPr/>
        <p:nvPr/>
      </p:nvGrpSpPr>
      <p:grpSpPr>
        <a:xfrm>
          <a:off x="0" y="0"/>
          <a:ext cx="0" cy="0"/>
          <a:chOff x="0" y="0"/>
          <a:chExt cx="0" cy="0"/>
        </a:xfrm>
      </p:grpSpPr>
      <p:cxnSp>
        <p:nvCxnSpPr>
          <p:cNvPr id="4" name="Straight Connector 3"/>
          <p:cNvCxnSpPr/>
          <p:nvPr/>
        </p:nvCxnSpPr>
        <p:spPr>
          <a:xfrm>
            <a:off x="694994" y="2447991"/>
            <a:ext cx="7407176" cy="0"/>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78776" y="987425"/>
            <a:ext cx="7523595" cy="1387424"/>
          </a:xfrm>
        </p:spPr>
        <p:txBody>
          <a:bodyPr>
            <a:noAutofit/>
          </a:bodyPr>
          <a:lstStyle>
            <a:lvl1pPr>
              <a:defRPr sz="46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589831" y="2523419"/>
            <a:ext cx="6817312" cy="1261710"/>
          </a:xfrm>
        </p:spPr>
        <p:txBody>
          <a:bodyPr/>
          <a:lstStyle>
            <a:lvl1pPr marL="0" indent="0" algn="l">
              <a:buNone/>
              <a:defRPr>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14"/>
          <p:cNvSpPr>
            <a:spLocks noGrp="1"/>
          </p:cNvSpPr>
          <p:nvPr>
            <p:ph type="dt" sz="half" idx="10"/>
          </p:nvPr>
        </p:nvSpPr>
        <p:spPr/>
        <p:txBody>
          <a:bodyPr/>
          <a:lstStyle>
            <a:lvl1pPr>
              <a:defRPr/>
            </a:lvl1pPr>
          </a:lstStyle>
          <a:p>
            <a:pPr>
              <a:defRPr/>
            </a:pPr>
            <a:fld id="{65ACE031-DE55-044E-9841-97028F40BD35}" type="datetimeFigureOut">
              <a:rPr lang="en-US"/>
              <a:pPr>
                <a:defRPr/>
              </a:pPr>
              <a:t>6/9/2021</a:t>
            </a:fld>
            <a:endParaRPr lang="en-US" dirty="0"/>
          </a:p>
        </p:txBody>
      </p:sp>
      <p:sp>
        <p:nvSpPr>
          <p:cNvPr id="6" name="Footer Placeholder 15"/>
          <p:cNvSpPr>
            <a:spLocks noGrp="1"/>
          </p:cNvSpPr>
          <p:nvPr>
            <p:ph type="ftr" sz="quarter" idx="11"/>
          </p:nvPr>
        </p:nvSpPr>
        <p:spPr/>
        <p:txBody>
          <a:bodyPr/>
          <a:lstStyle>
            <a:lvl1pPr>
              <a:defRPr/>
            </a:lvl1pPr>
          </a:lstStyle>
          <a:p>
            <a:pPr>
              <a:defRPr/>
            </a:pPr>
            <a:endParaRPr lang="en-US" dirty="0"/>
          </a:p>
        </p:txBody>
      </p:sp>
      <p:sp>
        <p:nvSpPr>
          <p:cNvPr id="7" name="Slide Number Placeholder 16"/>
          <p:cNvSpPr>
            <a:spLocks noGrp="1"/>
          </p:cNvSpPr>
          <p:nvPr>
            <p:ph type="sldNum" sz="quarter" idx="12"/>
          </p:nvPr>
        </p:nvSpPr>
        <p:spPr/>
        <p:txBody>
          <a:bodyPr/>
          <a:lstStyle>
            <a:lvl1pPr>
              <a:defRPr/>
            </a:lvl1pPr>
          </a:lstStyle>
          <a:p>
            <a:pPr>
              <a:defRPr/>
            </a:pPr>
            <a:fld id="{CBB74A3C-B701-134B-931A-15C0DC15E6DF}"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Tree>
    <p:extLst>
      <p:ext uri="{BB962C8B-B14F-4D97-AF65-F5344CB8AC3E}">
        <p14:creationId xmlns:p14="http://schemas.microsoft.com/office/powerpoint/2010/main" val="1735112381"/>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85258" y="1728618"/>
            <a:ext cx="7754673" cy="2896396"/>
          </a:xfrm>
        </p:spPr>
        <p:txBody>
          <a:bodyPr/>
          <a:lstStyle>
            <a:lvl1pPr>
              <a:buClrTx/>
              <a:defRPr/>
            </a:lvl1pPr>
            <a:lvl2pPr>
              <a:buClrTx/>
              <a:defRPr/>
            </a:lvl2pPr>
            <a:lvl3pPr>
              <a:buClrTx/>
              <a:defRPr/>
            </a:lvl3pPr>
            <a:lvl4pPr>
              <a:buClrTx/>
              <a:defRPr/>
            </a:lvl4pPr>
            <a:lvl5pPr>
              <a:buClrTx/>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3"/>
          </p:nvPr>
        </p:nvSpPr>
        <p:spPr>
          <a:xfrm>
            <a:off x="585258" y="1258926"/>
            <a:ext cx="7754673" cy="460569"/>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100" b="0">
                <a:solidFill>
                  <a:srgbClr val="666667"/>
                </a:solidFill>
              </a:defRPr>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5" name="Slide Number Placeholder 9"/>
          <p:cNvSpPr>
            <a:spLocks noGrp="1"/>
          </p:cNvSpPr>
          <p:nvPr>
            <p:ph type="sldNum" sz="quarter" idx="14"/>
          </p:nvPr>
        </p:nvSpPr>
        <p:spPr/>
        <p:txBody>
          <a:bodyPr/>
          <a:lstStyle>
            <a:lvl1pPr>
              <a:defRPr/>
            </a:lvl1pPr>
          </a:lstStyle>
          <a:p>
            <a:pPr>
              <a:defRPr/>
            </a:pPr>
            <a:fld id="{67D3D9F3-F72D-A14D-9F41-C0CEF54B3E74}"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6" name="Date Placeholder 11"/>
          <p:cNvSpPr>
            <a:spLocks noGrp="1"/>
          </p:cNvSpPr>
          <p:nvPr>
            <p:ph type="dt" sz="half" idx="15"/>
          </p:nvPr>
        </p:nvSpPr>
        <p:spPr/>
        <p:txBody>
          <a:bodyPr/>
          <a:lstStyle>
            <a:lvl1pPr>
              <a:defRPr/>
            </a:lvl1pPr>
          </a:lstStyle>
          <a:p>
            <a:pPr>
              <a:defRPr/>
            </a:pPr>
            <a:fld id="{12E56216-0862-3144-8E05-83B4B69C417A}" type="datetimeFigureOut">
              <a:rPr lang="en-US"/>
              <a:pPr>
                <a:defRPr/>
              </a:pPr>
              <a:t>6/9/2021</a:t>
            </a:fld>
            <a:endParaRPr lang="en-US" dirty="0"/>
          </a:p>
        </p:txBody>
      </p:sp>
      <p:sp>
        <p:nvSpPr>
          <p:cNvPr id="8" name="Footer Placeholder 13"/>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1609440368"/>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713284" y="3310846"/>
            <a:ext cx="7506243" cy="0"/>
          </a:xfrm>
          <a:prstGeom prst="line">
            <a:avLst/>
          </a:prstGeom>
          <a:ln w="19050">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258" y="1700566"/>
            <a:ext cx="7321406" cy="1583994"/>
          </a:xfrm>
        </p:spPr>
        <p:txBody>
          <a:bodyPr/>
          <a:lstStyle>
            <a:lvl1pPr algn="l">
              <a:defRPr sz="41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5258" y="3330914"/>
            <a:ext cx="7321406" cy="1079996"/>
          </a:xfrm>
        </p:spPr>
        <p:txBody>
          <a:bodyPr>
            <a:normAutofit/>
          </a:bodyPr>
          <a:lstStyle>
            <a:lvl1pPr marL="0" indent="0">
              <a:buNone/>
              <a:defRPr sz="2100">
                <a:solidFill>
                  <a:srgbClr val="000000"/>
                </a:solidFill>
              </a:defRPr>
            </a:lvl1pPr>
            <a:lvl2pPr marL="391866" indent="0">
              <a:buNone/>
              <a:defRPr sz="1500">
                <a:solidFill>
                  <a:schemeClr val="tx1">
                    <a:tint val="75000"/>
                  </a:schemeClr>
                </a:solidFill>
              </a:defRPr>
            </a:lvl2pPr>
            <a:lvl3pPr marL="783732" indent="0">
              <a:buNone/>
              <a:defRPr sz="1400">
                <a:solidFill>
                  <a:schemeClr val="tx1">
                    <a:tint val="75000"/>
                  </a:schemeClr>
                </a:solidFill>
              </a:defRPr>
            </a:lvl3pPr>
            <a:lvl4pPr marL="1175598" indent="0">
              <a:buNone/>
              <a:defRPr sz="1200">
                <a:solidFill>
                  <a:schemeClr val="tx1">
                    <a:tint val="75000"/>
                  </a:schemeClr>
                </a:solidFill>
              </a:defRPr>
            </a:lvl4pPr>
            <a:lvl5pPr marL="1567464" indent="0">
              <a:buNone/>
              <a:defRPr sz="1200">
                <a:solidFill>
                  <a:schemeClr val="tx1">
                    <a:tint val="75000"/>
                  </a:schemeClr>
                </a:solidFill>
              </a:defRPr>
            </a:lvl5pPr>
            <a:lvl6pPr marL="1959331" indent="0">
              <a:buNone/>
              <a:defRPr sz="1200">
                <a:solidFill>
                  <a:schemeClr val="tx1">
                    <a:tint val="75000"/>
                  </a:schemeClr>
                </a:solidFill>
              </a:defRPr>
            </a:lvl6pPr>
            <a:lvl7pPr marL="2351197" indent="0">
              <a:buNone/>
              <a:defRPr sz="1200">
                <a:solidFill>
                  <a:schemeClr val="tx1">
                    <a:tint val="75000"/>
                  </a:schemeClr>
                </a:solidFill>
              </a:defRPr>
            </a:lvl7pPr>
            <a:lvl8pPr marL="2743063" indent="0">
              <a:buNone/>
              <a:defRPr sz="1200">
                <a:solidFill>
                  <a:schemeClr val="tx1">
                    <a:tint val="75000"/>
                  </a:schemeClr>
                </a:solidFill>
              </a:defRPr>
            </a:lvl8pPr>
            <a:lvl9pPr marL="3134929" indent="0">
              <a:buNone/>
              <a:defRPr sz="1200">
                <a:solidFill>
                  <a:schemeClr val="tx1">
                    <a:tint val="75000"/>
                  </a:schemeClr>
                </a:solidFill>
              </a:defRPr>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28962ED-47FB-994B-850E-1F6F9F3AE81A}" type="datetimeFigureOut">
              <a:rPr lang="en-US"/>
              <a:pPr>
                <a:defRPr/>
              </a:pPr>
              <a:t>6/9/2021</a:t>
            </a:fld>
            <a:endParaRPr lang="en-US" dirty="0"/>
          </a:p>
        </p:txBody>
      </p:sp>
      <p:sp>
        <p:nvSpPr>
          <p:cNvPr id="6" name="Footer Placeholder 14"/>
          <p:cNvSpPr>
            <a:spLocks noGrp="1"/>
          </p:cNvSpPr>
          <p:nvPr>
            <p:ph type="ftr" sz="quarter" idx="11"/>
          </p:nvPr>
        </p:nvSpPr>
        <p:spPr/>
        <p:txBody>
          <a:bodyPr/>
          <a:lstStyle>
            <a:lvl1pPr>
              <a:defRPr/>
            </a:lvl1pPr>
          </a:lstStyle>
          <a:p>
            <a:pPr>
              <a:defRPr/>
            </a:pPr>
            <a:endParaRPr lang="en-US" dirty="0"/>
          </a:p>
        </p:txBody>
      </p:sp>
      <p:sp>
        <p:nvSpPr>
          <p:cNvPr id="7" name="Slide Number Placeholder 15"/>
          <p:cNvSpPr>
            <a:spLocks noGrp="1"/>
          </p:cNvSpPr>
          <p:nvPr>
            <p:ph type="sldNum" sz="quarter" idx="12"/>
          </p:nvPr>
        </p:nvSpPr>
        <p:spPr/>
        <p:txBody>
          <a:bodyPr/>
          <a:lstStyle>
            <a:lvl1pPr>
              <a:defRPr/>
            </a:lvl1pPr>
          </a:lstStyle>
          <a:p>
            <a:pPr>
              <a:defRPr/>
            </a:pPr>
            <a:fld id="{2A718C18-736E-E849-9CBF-D8287F349D85}" type="slidenum">
              <a:rPr lang="en-US">
                <a:solidFill>
                  <a:prstClr val="white">
                    <a:lumMod val="10000"/>
                    <a:lumOff val="90000"/>
                  </a:prstClr>
                </a:solidFill>
              </a:rPr>
              <a:pPr>
                <a:defRPr/>
              </a:pPr>
              <a:t>‹#›</a:t>
            </a:fld>
            <a:endParaRPr lang="en-US" dirty="0">
              <a:solidFill>
                <a:prstClr val="white">
                  <a:lumMod val="10000"/>
                  <a:lumOff val="90000"/>
                </a:prstClr>
              </a:solidFill>
            </a:endParaRPr>
          </a:p>
        </p:txBody>
      </p:sp>
    </p:spTree>
    <p:extLst>
      <p:ext uri="{BB962C8B-B14F-4D97-AF65-F5344CB8AC3E}">
        <p14:creationId xmlns:p14="http://schemas.microsoft.com/office/powerpoint/2010/main" val="2011498897"/>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4" name="Straight Connector 3"/>
          <p:cNvCxnSpPr/>
          <p:nvPr/>
        </p:nvCxnSpPr>
        <p:spPr>
          <a:xfrm>
            <a:off x="717857" y="3310846"/>
            <a:ext cx="7501671" cy="0"/>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589831" y="1700566"/>
            <a:ext cx="7316833" cy="1583994"/>
          </a:xfrm>
        </p:spPr>
        <p:txBody>
          <a:bodyPr/>
          <a:lstStyle>
            <a:lvl1pPr algn="l">
              <a:defRPr sz="4100" b="1" cap="all">
                <a:solidFill>
                  <a:schemeClr val="bg1"/>
                </a:solidFill>
              </a:defRPr>
            </a:lvl1pPr>
          </a:lstStyle>
          <a:p>
            <a:r>
              <a:rPr lang="en-US" smtClean="0"/>
              <a:t>Click to edit Master title style</a:t>
            </a:r>
            <a:endParaRPr lang="en-US" dirty="0"/>
          </a:p>
        </p:txBody>
      </p:sp>
      <p:sp>
        <p:nvSpPr>
          <p:cNvPr id="9" name="Text Placeholder 2"/>
          <p:cNvSpPr>
            <a:spLocks noGrp="1"/>
          </p:cNvSpPr>
          <p:nvPr>
            <p:ph type="body" idx="1"/>
          </p:nvPr>
        </p:nvSpPr>
        <p:spPr>
          <a:xfrm>
            <a:off x="589831" y="3330914"/>
            <a:ext cx="7316833" cy="1079996"/>
          </a:xfrm>
        </p:spPr>
        <p:txBody>
          <a:bodyPr>
            <a:normAutofit/>
          </a:bodyPr>
          <a:lstStyle>
            <a:lvl1pPr marL="0" indent="0">
              <a:buNone/>
              <a:defRPr sz="2100">
                <a:solidFill>
                  <a:srgbClr val="666667"/>
                </a:solidFill>
              </a:defRPr>
            </a:lvl1pPr>
            <a:lvl2pPr marL="391866" indent="0">
              <a:buNone/>
              <a:defRPr sz="1500">
                <a:solidFill>
                  <a:schemeClr val="tx1">
                    <a:tint val="75000"/>
                  </a:schemeClr>
                </a:solidFill>
              </a:defRPr>
            </a:lvl2pPr>
            <a:lvl3pPr marL="783732" indent="0">
              <a:buNone/>
              <a:defRPr sz="1400">
                <a:solidFill>
                  <a:schemeClr val="tx1">
                    <a:tint val="75000"/>
                  </a:schemeClr>
                </a:solidFill>
              </a:defRPr>
            </a:lvl3pPr>
            <a:lvl4pPr marL="1175598" indent="0">
              <a:buNone/>
              <a:defRPr sz="1200">
                <a:solidFill>
                  <a:schemeClr val="tx1">
                    <a:tint val="75000"/>
                  </a:schemeClr>
                </a:solidFill>
              </a:defRPr>
            </a:lvl4pPr>
            <a:lvl5pPr marL="1567464" indent="0">
              <a:buNone/>
              <a:defRPr sz="1200">
                <a:solidFill>
                  <a:schemeClr val="tx1">
                    <a:tint val="75000"/>
                  </a:schemeClr>
                </a:solidFill>
              </a:defRPr>
            </a:lvl5pPr>
            <a:lvl6pPr marL="1959331" indent="0">
              <a:buNone/>
              <a:defRPr sz="1200">
                <a:solidFill>
                  <a:schemeClr val="tx1">
                    <a:tint val="75000"/>
                  </a:schemeClr>
                </a:solidFill>
              </a:defRPr>
            </a:lvl6pPr>
            <a:lvl7pPr marL="2351197" indent="0">
              <a:buNone/>
              <a:defRPr sz="1200">
                <a:solidFill>
                  <a:schemeClr val="tx1">
                    <a:tint val="75000"/>
                  </a:schemeClr>
                </a:solidFill>
              </a:defRPr>
            </a:lvl7pPr>
            <a:lvl8pPr marL="2743063" indent="0">
              <a:buNone/>
              <a:defRPr sz="1200">
                <a:solidFill>
                  <a:schemeClr val="tx1">
                    <a:tint val="75000"/>
                  </a:schemeClr>
                </a:solidFill>
              </a:defRPr>
            </a:lvl8pPr>
            <a:lvl9pPr marL="3134929" indent="0">
              <a:buNone/>
              <a:defRPr sz="1200">
                <a:solidFill>
                  <a:schemeClr val="tx1">
                    <a:tint val="75000"/>
                  </a:schemeClr>
                </a:solidFill>
              </a:defRPr>
            </a:lvl9pPr>
          </a:lstStyle>
          <a:p>
            <a:pPr lvl="0"/>
            <a:r>
              <a:rPr lang="en-US" smtClean="0"/>
              <a:t>Click to edit Master text styles</a:t>
            </a:r>
          </a:p>
        </p:txBody>
      </p:sp>
      <p:sp>
        <p:nvSpPr>
          <p:cNvPr id="5" name="Date Placeholder 17"/>
          <p:cNvSpPr>
            <a:spLocks noGrp="1"/>
          </p:cNvSpPr>
          <p:nvPr>
            <p:ph type="dt" sz="half" idx="10"/>
          </p:nvPr>
        </p:nvSpPr>
        <p:spPr/>
        <p:txBody>
          <a:bodyPr/>
          <a:lstStyle>
            <a:lvl1pPr>
              <a:defRPr/>
            </a:lvl1pPr>
          </a:lstStyle>
          <a:p>
            <a:pPr>
              <a:defRPr/>
            </a:pPr>
            <a:fld id="{50604858-196D-BC4C-A184-F7C30CE50745}" type="datetimeFigureOut">
              <a:rPr lang="en-US"/>
              <a:pPr>
                <a:defRPr/>
              </a:pPr>
              <a:t>6/9/2021</a:t>
            </a:fld>
            <a:endParaRPr lang="en-US" dirty="0"/>
          </a:p>
        </p:txBody>
      </p:sp>
      <p:sp>
        <p:nvSpPr>
          <p:cNvPr id="6" name="Footer Placeholder 18"/>
          <p:cNvSpPr>
            <a:spLocks noGrp="1"/>
          </p:cNvSpPr>
          <p:nvPr>
            <p:ph type="ftr" sz="quarter" idx="11"/>
          </p:nvPr>
        </p:nvSpPr>
        <p:spPr/>
        <p:txBody>
          <a:bodyPr/>
          <a:lstStyle>
            <a:lvl1pPr>
              <a:defRPr/>
            </a:lvl1pPr>
          </a:lstStyle>
          <a:p>
            <a:pPr>
              <a:defRPr/>
            </a:pPr>
            <a:endParaRPr lang="en-US" dirty="0"/>
          </a:p>
        </p:txBody>
      </p:sp>
      <p:sp>
        <p:nvSpPr>
          <p:cNvPr id="7" name="Slide Number Placeholder 19"/>
          <p:cNvSpPr>
            <a:spLocks noGrp="1"/>
          </p:cNvSpPr>
          <p:nvPr>
            <p:ph type="sldNum" sz="quarter" idx="12"/>
          </p:nvPr>
        </p:nvSpPr>
        <p:spPr/>
        <p:txBody>
          <a:bodyPr/>
          <a:lstStyle>
            <a:lvl1pPr>
              <a:defRPr/>
            </a:lvl1pPr>
          </a:lstStyle>
          <a:p>
            <a:pPr>
              <a:defRPr/>
            </a:pPr>
            <a:fld id="{F72CFFA5-0E1B-6E4A-A7DA-55D1EBC6E9F3}" type="slidenum">
              <a:rPr lang="en-US">
                <a:solidFill>
                  <a:prstClr val="white">
                    <a:lumMod val="10000"/>
                    <a:lumOff val="90000"/>
                  </a:prstClr>
                </a:solidFill>
              </a:rPr>
              <a:pPr>
                <a:defRPr/>
              </a:pPr>
              <a:t>‹#›</a:t>
            </a:fld>
            <a:endParaRPr lang="en-US" dirty="0">
              <a:solidFill>
                <a:prstClr val="white">
                  <a:lumMod val="10000"/>
                  <a:lumOff val="90000"/>
                </a:prstClr>
              </a:solidFill>
            </a:endParaRPr>
          </a:p>
        </p:txBody>
      </p:sp>
    </p:spTree>
    <p:extLst>
      <p:ext uri="{BB962C8B-B14F-4D97-AF65-F5344CB8AC3E}">
        <p14:creationId xmlns:p14="http://schemas.microsoft.com/office/powerpoint/2010/main" val="43120725"/>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1259A9"/>
              </a:buClr>
              <a:defRPr/>
            </a:lvl1pPr>
            <a:lvl2pPr>
              <a:buClr>
                <a:srgbClr val="1259A9"/>
              </a:buClr>
              <a:defRPr/>
            </a:lvl2pPr>
            <a:lvl3pPr>
              <a:buClr>
                <a:srgbClr val="1259A9"/>
              </a:buClr>
              <a:defRPr/>
            </a:lvl3pPr>
            <a:lvl4pPr>
              <a:buClr>
                <a:srgbClr val="1259A9"/>
              </a:buClr>
              <a:defRPr/>
            </a:lvl4pPr>
            <a:lvl5pPr>
              <a:buClr>
                <a:srgbClr val="1259A9"/>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9"/>
          <p:cNvSpPr>
            <a:spLocks noGrp="1"/>
          </p:cNvSpPr>
          <p:nvPr>
            <p:ph type="sldNum" sz="quarter" idx="10"/>
          </p:nvPr>
        </p:nvSpPr>
        <p:spPr/>
        <p:txBody>
          <a:bodyPr/>
          <a:lstStyle>
            <a:lvl1pPr>
              <a:defRPr/>
            </a:lvl1pPr>
          </a:lstStyle>
          <a:p>
            <a:pPr>
              <a:defRPr/>
            </a:pPr>
            <a:fld id="{2BB6DA36-3F53-B848-912E-9392F732136F}" type="slidenum">
              <a:rPr lang="en-US"/>
              <a:pPr>
                <a:defRPr/>
              </a:pPr>
              <a:t>‹#›</a:t>
            </a:fld>
            <a:endParaRPr lang="en-US" dirty="0"/>
          </a:p>
        </p:txBody>
      </p:sp>
      <p:sp>
        <p:nvSpPr>
          <p:cNvPr id="5" name="Date Placeholder 11"/>
          <p:cNvSpPr>
            <a:spLocks noGrp="1"/>
          </p:cNvSpPr>
          <p:nvPr>
            <p:ph type="dt" sz="half" idx="11"/>
          </p:nvPr>
        </p:nvSpPr>
        <p:spPr/>
        <p:txBody>
          <a:bodyPr/>
          <a:lstStyle>
            <a:lvl1pPr>
              <a:defRPr/>
            </a:lvl1pPr>
          </a:lstStyle>
          <a:p>
            <a:pPr>
              <a:defRPr/>
            </a:pPr>
            <a:fld id="{3C1D185A-447E-4FC8-AEE6-D61F07C56CC3}" type="datetime1">
              <a:rPr lang="en-US" smtClean="0"/>
              <a:t>6/9/2021</a:t>
            </a:fld>
            <a:endParaRPr lang="en-US" dirty="0"/>
          </a:p>
        </p:txBody>
      </p:sp>
      <p:sp>
        <p:nvSpPr>
          <p:cNvPr id="6"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46123489"/>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5259" y="1310599"/>
            <a:ext cx="3606212" cy="3290801"/>
          </a:xfrm>
        </p:spPr>
        <p:txBody>
          <a:bodyPr/>
          <a:lstStyle>
            <a:lvl1pPr>
              <a:buClrTx/>
              <a:defRPr sz="2400"/>
            </a:lvl1pPr>
            <a:lvl2pPr>
              <a:buClrTx/>
              <a:defRPr sz="2100"/>
            </a:lvl2pPr>
            <a:lvl3pPr>
              <a:buClrTx/>
              <a:defRPr sz="1700"/>
            </a:lvl3pPr>
            <a:lvl4pPr>
              <a:buClrTx/>
              <a:defRPr sz="1500"/>
            </a:lvl4pPr>
            <a:lvl5pPr>
              <a:buClrTx/>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06611" y="1310599"/>
            <a:ext cx="3708511" cy="3290801"/>
          </a:xfrm>
        </p:spPr>
        <p:txBody>
          <a:bodyPr/>
          <a:lstStyle>
            <a:lvl1pPr>
              <a:buClrTx/>
              <a:defRPr sz="2400"/>
            </a:lvl1pPr>
            <a:lvl2pPr>
              <a:buClrTx/>
              <a:defRPr sz="2100"/>
            </a:lvl2pPr>
            <a:lvl3pPr>
              <a:buClrTx/>
              <a:defRPr sz="1700"/>
            </a:lvl3pPr>
            <a:lvl4pPr>
              <a:buClrTx/>
              <a:defRPr sz="1500"/>
            </a:lvl4pPr>
            <a:lvl5pPr>
              <a:buClrTx/>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p:txBody>
          <a:bodyPr/>
          <a:lstStyle>
            <a:lvl1pPr>
              <a:defRPr/>
            </a:lvl1pPr>
          </a:lstStyle>
          <a:p>
            <a:pPr>
              <a:defRPr/>
            </a:pPr>
            <a:fld id="{0AA3B99D-7E15-BD4B-ADA9-A723109981F7}"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6" name="Date Placeholder 11"/>
          <p:cNvSpPr>
            <a:spLocks noGrp="1"/>
          </p:cNvSpPr>
          <p:nvPr>
            <p:ph type="dt" sz="half" idx="11"/>
          </p:nvPr>
        </p:nvSpPr>
        <p:spPr/>
        <p:txBody>
          <a:bodyPr/>
          <a:lstStyle>
            <a:lvl1pPr>
              <a:defRPr/>
            </a:lvl1pPr>
          </a:lstStyle>
          <a:p>
            <a:pPr>
              <a:defRPr/>
            </a:pPr>
            <a:fld id="{6C1E49A1-86BD-3F41-8200-B8E39F73D2EC}" type="datetimeFigureOut">
              <a:rPr lang="en-US"/>
              <a:pPr>
                <a:defRPr/>
              </a:pPr>
              <a:t>6/9/2021</a:t>
            </a:fld>
            <a:endParaRPr lang="en-US" dirty="0"/>
          </a:p>
        </p:txBody>
      </p:sp>
      <p:sp>
        <p:nvSpPr>
          <p:cNvPr id="7"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115085561"/>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4401630" y="1305138"/>
            <a:ext cx="0" cy="3294846"/>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85258" y="1270788"/>
            <a:ext cx="3640676" cy="460569"/>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l">
              <a:buNone/>
              <a:defRPr sz="2000" b="0">
                <a:solidFill>
                  <a:srgbClr val="666667"/>
                </a:solidFill>
              </a:defRPr>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585258" y="1755422"/>
            <a:ext cx="3640676" cy="2844562"/>
          </a:xfrm>
        </p:spPr>
        <p:txBody>
          <a:bodyPr/>
          <a:lstStyle>
            <a:lvl1pPr>
              <a:buClrTx/>
              <a:defRPr sz="2100"/>
            </a:lvl1pPr>
            <a:lvl2pPr>
              <a:buClrTx/>
              <a:defRPr sz="1700"/>
            </a:lvl2pPr>
            <a:lvl3pPr>
              <a:buClrTx/>
              <a:defRPr sz="1500"/>
            </a:lvl3pPr>
            <a:lvl4pPr>
              <a:buClrTx/>
              <a:defRPr sz="1400"/>
            </a:lvl4pPr>
            <a:lvl5pPr>
              <a:buClrTx/>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5359" y="1270788"/>
            <a:ext cx="3641600" cy="460569"/>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lang="en-US" sz="2000" b="0" kern="1200" dirty="0" smtClean="0">
                <a:solidFill>
                  <a:srgbClr val="666667"/>
                </a:solidFill>
                <a:latin typeface="+mn-lt"/>
                <a:ea typeface="+mn-ea"/>
                <a:cs typeface="+mn-cs"/>
              </a:defRPr>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585359" y="1755422"/>
            <a:ext cx="3641600" cy="2844562"/>
          </a:xfrm>
        </p:spPr>
        <p:txBody>
          <a:bodyPr/>
          <a:lstStyle>
            <a:lvl1pPr>
              <a:buClrTx/>
              <a:defRPr sz="2100"/>
            </a:lvl1pPr>
            <a:lvl2pPr>
              <a:buClrTx/>
              <a:defRPr sz="1700"/>
            </a:lvl2pPr>
            <a:lvl3pPr>
              <a:buClrTx/>
              <a:defRPr sz="1500"/>
            </a:lvl3pPr>
            <a:lvl4pPr>
              <a:buClrTx/>
              <a:defRPr sz="1400"/>
            </a:lvl4pPr>
            <a:lvl5pPr>
              <a:buClrTx/>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17"/>
          <p:cNvSpPr>
            <a:spLocks noGrp="1"/>
          </p:cNvSpPr>
          <p:nvPr>
            <p:ph type="dt" sz="half" idx="10"/>
          </p:nvPr>
        </p:nvSpPr>
        <p:spPr/>
        <p:txBody>
          <a:bodyPr/>
          <a:lstStyle>
            <a:lvl1pPr>
              <a:defRPr/>
            </a:lvl1pPr>
          </a:lstStyle>
          <a:p>
            <a:pPr>
              <a:defRPr/>
            </a:pPr>
            <a:fld id="{D44EF900-6E57-FC49-AEBE-28D9112D1F37}" type="datetimeFigureOut">
              <a:rPr lang="en-US"/>
              <a:pPr>
                <a:defRPr/>
              </a:pPr>
              <a:t>6/9/2021</a:t>
            </a:fld>
            <a:endParaRPr lang="en-US" dirty="0"/>
          </a:p>
        </p:txBody>
      </p:sp>
      <p:sp>
        <p:nvSpPr>
          <p:cNvPr id="9" name="Footer Placeholder 18"/>
          <p:cNvSpPr>
            <a:spLocks noGrp="1"/>
          </p:cNvSpPr>
          <p:nvPr>
            <p:ph type="ftr" sz="quarter" idx="11"/>
          </p:nvPr>
        </p:nvSpPr>
        <p:spPr/>
        <p:txBody>
          <a:bodyPr/>
          <a:lstStyle>
            <a:lvl1pPr>
              <a:defRPr/>
            </a:lvl1pPr>
          </a:lstStyle>
          <a:p>
            <a:pPr>
              <a:defRPr/>
            </a:pPr>
            <a:endParaRPr lang="en-US" dirty="0"/>
          </a:p>
        </p:txBody>
      </p:sp>
      <p:sp>
        <p:nvSpPr>
          <p:cNvPr id="10" name="Slide Number Placeholder 19"/>
          <p:cNvSpPr>
            <a:spLocks noGrp="1"/>
          </p:cNvSpPr>
          <p:nvPr>
            <p:ph type="sldNum" sz="quarter" idx="12"/>
          </p:nvPr>
        </p:nvSpPr>
        <p:spPr/>
        <p:txBody>
          <a:bodyPr/>
          <a:lstStyle>
            <a:lvl1pPr>
              <a:defRPr/>
            </a:lvl1pPr>
          </a:lstStyle>
          <a:p>
            <a:pPr>
              <a:defRPr/>
            </a:pPr>
            <a:fld id="{D43587EE-CCEE-5A40-B8E2-4BD6123D1071}"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Tree>
    <p:extLst>
      <p:ext uri="{BB962C8B-B14F-4D97-AF65-F5344CB8AC3E}">
        <p14:creationId xmlns:p14="http://schemas.microsoft.com/office/powerpoint/2010/main" val="3658687373"/>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9"/>
          <p:cNvSpPr>
            <a:spLocks noGrp="1"/>
          </p:cNvSpPr>
          <p:nvPr>
            <p:ph type="sldNum" sz="quarter" idx="10"/>
          </p:nvPr>
        </p:nvSpPr>
        <p:spPr/>
        <p:txBody>
          <a:bodyPr/>
          <a:lstStyle>
            <a:lvl1pPr>
              <a:defRPr/>
            </a:lvl1pPr>
          </a:lstStyle>
          <a:p>
            <a:pPr>
              <a:defRPr/>
            </a:pPr>
            <a:fld id="{7AEDC216-B16A-604E-B127-42AA6CA8C868}"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4" name="Date Placeholder 11"/>
          <p:cNvSpPr>
            <a:spLocks noGrp="1"/>
          </p:cNvSpPr>
          <p:nvPr>
            <p:ph type="dt" sz="half" idx="11"/>
          </p:nvPr>
        </p:nvSpPr>
        <p:spPr/>
        <p:txBody>
          <a:bodyPr/>
          <a:lstStyle>
            <a:lvl1pPr>
              <a:defRPr/>
            </a:lvl1pPr>
          </a:lstStyle>
          <a:p>
            <a:pPr>
              <a:defRPr/>
            </a:pPr>
            <a:fld id="{D3D0CD6F-3AF2-4F45-9E27-E09E0B9DABDF}" type="datetimeFigureOut">
              <a:rPr lang="en-US"/>
              <a:pPr>
                <a:defRPr/>
              </a:pPr>
              <a:t>6/9/2021</a:t>
            </a:fld>
            <a:endParaRPr lang="en-US" dirty="0"/>
          </a:p>
        </p:txBody>
      </p:sp>
      <p:sp>
        <p:nvSpPr>
          <p:cNvPr id="5"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75568464"/>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9"/>
          <p:cNvSpPr>
            <a:spLocks noGrp="1"/>
          </p:cNvSpPr>
          <p:nvPr>
            <p:ph type="sldNum" sz="quarter" idx="10"/>
          </p:nvPr>
        </p:nvSpPr>
        <p:spPr/>
        <p:txBody>
          <a:bodyPr/>
          <a:lstStyle>
            <a:lvl1pPr>
              <a:defRPr/>
            </a:lvl1pPr>
          </a:lstStyle>
          <a:p>
            <a:pPr>
              <a:defRPr/>
            </a:pPr>
            <a:fld id="{D7DBF006-CBF4-E942-BDBA-01C3D1B509A0}"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3" name="Date Placeholder 11"/>
          <p:cNvSpPr>
            <a:spLocks noGrp="1"/>
          </p:cNvSpPr>
          <p:nvPr>
            <p:ph type="dt" sz="half" idx="11"/>
          </p:nvPr>
        </p:nvSpPr>
        <p:spPr/>
        <p:txBody>
          <a:bodyPr/>
          <a:lstStyle>
            <a:lvl1pPr>
              <a:defRPr/>
            </a:lvl1pPr>
          </a:lstStyle>
          <a:p>
            <a:pPr>
              <a:defRPr/>
            </a:pPr>
            <a:fld id="{3A17DB03-36D2-5E4F-8CC4-0D053B33B7A7}" type="datetimeFigureOut">
              <a:rPr lang="en-US"/>
              <a:pPr>
                <a:defRPr/>
              </a:pPr>
              <a:t>6/9/2021</a:t>
            </a:fld>
            <a:endParaRPr lang="en-US" dirty="0"/>
          </a:p>
        </p:txBody>
      </p:sp>
      <p:sp>
        <p:nvSpPr>
          <p:cNvPr id="4"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188232093"/>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flipH="1">
            <a:off x="2936961" y="692569"/>
            <a:ext cx="1524" cy="3893701"/>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256" y="692306"/>
            <a:ext cx="2194312" cy="1274514"/>
          </a:xfrm>
        </p:spPr>
        <p:txBody>
          <a:bodyPr>
            <a:noAutofit/>
          </a:bodyPr>
          <a:lstStyle>
            <a:lvl1pPr algn="l">
              <a:defRPr sz="2700" b="1"/>
            </a:lvl1pPr>
          </a:lstStyle>
          <a:p>
            <a:r>
              <a:rPr lang="en-US" smtClean="0"/>
              <a:t>Click to edit Master title style</a:t>
            </a:r>
            <a:endParaRPr lang="en-US" dirty="0"/>
          </a:p>
        </p:txBody>
      </p:sp>
      <p:sp>
        <p:nvSpPr>
          <p:cNvPr id="3" name="Content Placeholder 2"/>
          <p:cNvSpPr>
            <a:spLocks noGrp="1"/>
          </p:cNvSpPr>
          <p:nvPr>
            <p:ph idx="1"/>
          </p:nvPr>
        </p:nvSpPr>
        <p:spPr>
          <a:xfrm>
            <a:off x="3234197" y="692306"/>
            <a:ext cx="4969087" cy="3893446"/>
          </a:xfrm>
        </p:spPr>
        <p:txBody>
          <a:bodyPr/>
          <a:lstStyle>
            <a:lvl1pPr>
              <a:defRPr sz="27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5257" y="2050294"/>
            <a:ext cx="2194312" cy="2538517"/>
          </a:xfrm>
        </p:spPr>
        <p:txBody>
          <a:bodyPr>
            <a:normAutofit/>
          </a:bodyPr>
          <a:lstStyle>
            <a:lvl1pPr marL="0" indent="0">
              <a:buNone/>
              <a:defRPr sz="1700"/>
            </a:lvl1pPr>
            <a:lvl2pPr marL="391866" indent="0">
              <a:buNone/>
              <a:defRPr sz="1000"/>
            </a:lvl2pPr>
            <a:lvl3pPr marL="783732" indent="0">
              <a:buNone/>
              <a:defRPr sz="900"/>
            </a:lvl3pPr>
            <a:lvl4pPr marL="1175598" indent="0">
              <a:buNone/>
              <a:defRPr sz="800"/>
            </a:lvl4pPr>
            <a:lvl5pPr marL="1567464" indent="0">
              <a:buNone/>
              <a:defRPr sz="800"/>
            </a:lvl5pPr>
            <a:lvl6pPr marL="1959331" indent="0">
              <a:buNone/>
              <a:defRPr sz="800"/>
            </a:lvl6pPr>
            <a:lvl7pPr marL="2351197" indent="0">
              <a:buNone/>
              <a:defRPr sz="800"/>
            </a:lvl7pPr>
            <a:lvl8pPr marL="2743063" indent="0">
              <a:buNone/>
              <a:defRPr sz="800"/>
            </a:lvl8pPr>
            <a:lvl9pPr marL="3134929" indent="0">
              <a:buNone/>
              <a:defRPr sz="800"/>
            </a:lvl9pPr>
          </a:lstStyle>
          <a:p>
            <a:pPr lvl="0"/>
            <a:r>
              <a:rPr lang="en-US" smtClean="0"/>
              <a:t>Click to edit Master text styles</a:t>
            </a:r>
          </a:p>
        </p:txBody>
      </p:sp>
      <p:sp>
        <p:nvSpPr>
          <p:cNvPr id="6" name="Date Placeholder 15"/>
          <p:cNvSpPr>
            <a:spLocks noGrp="1"/>
          </p:cNvSpPr>
          <p:nvPr>
            <p:ph type="dt" sz="half" idx="10"/>
          </p:nvPr>
        </p:nvSpPr>
        <p:spPr/>
        <p:txBody>
          <a:bodyPr/>
          <a:lstStyle>
            <a:lvl1pPr>
              <a:defRPr/>
            </a:lvl1pPr>
          </a:lstStyle>
          <a:p>
            <a:pPr>
              <a:defRPr/>
            </a:pPr>
            <a:fld id="{E21B9CCC-9484-AA44-A345-3E814931D731}" type="datetimeFigureOut">
              <a:rPr lang="en-US"/>
              <a:pPr>
                <a:defRPr/>
              </a:pPr>
              <a:t>6/9/2021</a:t>
            </a:fld>
            <a:endParaRPr lang="en-US" dirty="0"/>
          </a:p>
        </p:txBody>
      </p:sp>
      <p:sp>
        <p:nvSpPr>
          <p:cNvPr id="7" name="Footer Placeholder 16"/>
          <p:cNvSpPr>
            <a:spLocks noGrp="1"/>
          </p:cNvSpPr>
          <p:nvPr>
            <p:ph type="ftr" sz="quarter" idx="11"/>
          </p:nvPr>
        </p:nvSpPr>
        <p:spPr/>
        <p:txBody>
          <a:bodyPr/>
          <a:lstStyle>
            <a:lvl1pPr>
              <a:defRPr/>
            </a:lvl1pPr>
          </a:lstStyle>
          <a:p>
            <a:pPr>
              <a:defRPr/>
            </a:pPr>
            <a:endParaRPr lang="en-US" dirty="0"/>
          </a:p>
        </p:txBody>
      </p:sp>
      <p:sp>
        <p:nvSpPr>
          <p:cNvPr id="8" name="Slide Number Placeholder 17"/>
          <p:cNvSpPr>
            <a:spLocks noGrp="1"/>
          </p:cNvSpPr>
          <p:nvPr>
            <p:ph type="sldNum" sz="quarter" idx="12"/>
          </p:nvPr>
        </p:nvSpPr>
        <p:spPr/>
        <p:txBody>
          <a:bodyPr/>
          <a:lstStyle>
            <a:lvl1pPr>
              <a:defRPr/>
            </a:lvl1pPr>
          </a:lstStyle>
          <a:p>
            <a:pPr>
              <a:defRPr/>
            </a:pPr>
            <a:fld id="{0633D1F9-05AE-7A40-AE83-10FD0F090968}"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Tree>
    <p:extLst>
      <p:ext uri="{BB962C8B-B14F-4D97-AF65-F5344CB8AC3E}">
        <p14:creationId xmlns:p14="http://schemas.microsoft.com/office/powerpoint/2010/main" val="339227480"/>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134113" y="692306"/>
            <a:ext cx="5081009" cy="3870940"/>
          </a:xfrm>
          <a:noFill/>
          <a:ln w="19050" cmpd="sng">
            <a:solidFill>
              <a:srgbClr val="666667"/>
            </a:solidFill>
            <a:miter lim="800000"/>
          </a:ln>
          <a:effectLst/>
        </p:spPr>
        <p:txBody>
          <a:bodyPr rtlCol="0">
            <a:normAutofit/>
          </a:bodyPr>
          <a:lstStyle>
            <a:lvl1pPr marL="0" indent="0">
              <a:buNone/>
              <a:defRPr sz="2700"/>
            </a:lvl1pPr>
            <a:lvl2pPr marL="391866" indent="0">
              <a:buNone/>
              <a:defRPr sz="2400"/>
            </a:lvl2pPr>
            <a:lvl3pPr marL="783732" indent="0">
              <a:buNone/>
              <a:defRPr sz="2100"/>
            </a:lvl3pPr>
            <a:lvl4pPr marL="1175598" indent="0">
              <a:buNone/>
              <a:defRPr sz="1700"/>
            </a:lvl4pPr>
            <a:lvl5pPr marL="1567464" indent="0">
              <a:buNone/>
              <a:defRPr sz="1700"/>
            </a:lvl5pPr>
            <a:lvl6pPr marL="1959331" indent="0">
              <a:buNone/>
              <a:defRPr sz="1700"/>
            </a:lvl6pPr>
            <a:lvl7pPr marL="2351197" indent="0">
              <a:buNone/>
              <a:defRPr sz="1700"/>
            </a:lvl7pPr>
            <a:lvl8pPr marL="2743063" indent="0">
              <a:buNone/>
              <a:defRPr sz="1700"/>
            </a:lvl8pPr>
            <a:lvl9pPr marL="3134929" indent="0">
              <a:buNone/>
              <a:defRPr sz="1700"/>
            </a:lvl9pPr>
          </a:lstStyle>
          <a:p>
            <a:pPr lvl="0"/>
            <a:r>
              <a:rPr lang="en-US" noProof="0" dirty="0" smtClean="0"/>
              <a:t>Drag picture to placeholder or click icon to add</a:t>
            </a:r>
            <a:endParaRPr lang="en-US" noProof="0" dirty="0"/>
          </a:p>
        </p:txBody>
      </p:sp>
      <p:sp>
        <p:nvSpPr>
          <p:cNvPr id="8" name="Title 1"/>
          <p:cNvSpPr>
            <a:spLocks noGrp="1"/>
          </p:cNvSpPr>
          <p:nvPr>
            <p:ph type="title"/>
          </p:nvPr>
        </p:nvSpPr>
        <p:spPr>
          <a:xfrm>
            <a:off x="585258" y="692306"/>
            <a:ext cx="2194310" cy="1274514"/>
          </a:xfrm>
        </p:spPr>
        <p:txBody>
          <a:bodyPr>
            <a:noAutofit/>
          </a:bodyPr>
          <a:lstStyle>
            <a:lvl1pPr algn="l">
              <a:defRPr sz="2700" b="1"/>
            </a:lvl1pPr>
          </a:lstStyle>
          <a:p>
            <a:r>
              <a:rPr lang="en-US" smtClean="0"/>
              <a:t>Click to edit Master title style</a:t>
            </a:r>
            <a:endParaRPr lang="en-US" dirty="0"/>
          </a:p>
        </p:txBody>
      </p:sp>
      <p:sp>
        <p:nvSpPr>
          <p:cNvPr id="9" name="Text Placeholder 3"/>
          <p:cNvSpPr>
            <a:spLocks noGrp="1"/>
          </p:cNvSpPr>
          <p:nvPr>
            <p:ph type="body" sz="half" idx="2"/>
          </p:nvPr>
        </p:nvSpPr>
        <p:spPr>
          <a:xfrm>
            <a:off x="585259" y="2050294"/>
            <a:ext cx="2194310" cy="2538517"/>
          </a:xfrm>
        </p:spPr>
        <p:txBody>
          <a:bodyPr>
            <a:normAutofit/>
          </a:bodyPr>
          <a:lstStyle>
            <a:lvl1pPr marL="0" indent="0">
              <a:buNone/>
              <a:defRPr sz="1700"/>
            </a:lvl1pPr>
            <a:lvl2pPr marL="391866" indent="0">
              <a:buNone/>
              <a:defRPr sz="1000"/>
            </a:lvl2pPr>
            <a:lvl3pPr marL="783732" indent="0">
              <a:buNone/>
              <a:defRPr sz="900"/>
            </a:lvl3pPr>
            <a:lvl4pPr marL="1175598" indent="0">
              <a:buNone/>
              <a:defRPr sz="800"/>
            </a:lvl4pPr>
            <a:lvl5pPr marL="1567464" indent="0">
              <a:buNone/>
              <a:defRPr sz="800"/>
            </a:lvl5pPr>
            <a:lvl6pPr marL="1959331" indent="0">
              <a:buNone/>
              <a:defRPr sz="800"/>
            </a:lvl6pPr>
            <a:lvl7pPr marL="2351197" indent="0">
              <a:buNone/>
              <a:defRPr sz="800"/>
            </a:lvl7pPr>
            <a:lvl8pPr marL="2743063" indent="0">
              <a:buNone/>
              <a:defRPr sz="800"/>
            </a:lvl8pPr>
            <a:lvl9pPr marL="3134929" indent="0">
              <a:buNone/>
              <a:defRPr sz="8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7D1B9F69-6D3A-DA4E-95AA-626A0D956949}"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6" name="Date Placeholder 11"/>
          <p:cNvSpPr>
            <a:spLocks noGrp="1"/>
          </p:cNvSpPr>
          <p:nvPr>
            <p:ph type="dt" sz="half" idx="11"/>
          </p:nvPr>
        </p:nvSpPr>
        <p:spPr/>
        <p:txBody>
          <a:bodyPr/>
          <a:lstStyle>
            <a:lvl1pPr>
              <a:defRPr/>
            </a:lvl1pPr>
          </a:lstStyle>
          <a:p>
            <a:pPr>
              <a:defRPr/>
            </a:pPr>
            <a:fld id="{D1B8FA1C-F822-AC4B-91D0-E5F4FA8C106A}" type="datetimeFigureOut">
              <a:rPr lang="en-US"/>
              <a:pPr>
                <a:defRPr/>
              </a:pPr>
              <a:t>6/9/2021</a:t>
            </a:fld>
            <a:endParaRPr lang="en-US" dirty="0"/>
          </a:p>
        </p:txBody>
      </p:sp>
      <p:sp>
        <p:nvSpPr>
          <p:cNvPr id="7"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606967819"/>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58416" y="329142"/>
            <a:ext cx="7462044" cy="691426"/>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58416" y="1261710"/>
            <a:ext cx="7462044" cy="3181703"/>
          </a:xfrm>
        </p:spPr>
        <p:txBody>
          <a:bodyPr/>
          <a:lstStyle/>
          <a:p>
            <a:endParaRPr lang="en-US" dirty="0"/>
          </a:p>
        </p:txBody>
      </p:sp>
      <p:sp>
        <p:nvSpPr>
          <p:cNvPr id="4" name="Footer Placeholder 3"/>
          <p:cNvSpPr>
            <a:spLocks noGrp="1"/>
          </p:cNvSpPr>
          <p:nvPr>
            <p:ph type="ftr" sz="quarter" idx="10"/>
          </p:nvPr>
        </p:nvSpPr>
        <p:spPr>
          <a:xfrm>
            <a:off x="1389988" y="4662840"/>
            <a:ext cx="5925741" cy="287999"/>
          </a:xfrm>
        </p:spPr>
        <p:txBody>
          <a:bodyPr/>
          <a:lstStyle>
            <a:lvl1pPr>
              <a:defRPr/>
            </a:lvl1pPr>
          </a:lstStyle>
          <a:p>
            <a:r>
              <a:rPr lang="en-US" dirty="0"/>
              <a:t>City of Santa Barbara  •  Finance Department</a:t>
            </a:r>
          </a:p>
        </p:txBody>
      </p:sp>
      <p:sp>
        <p:nvSpPr>
          <p:cNvPr id="5" name="Slide Number Placeholder 4"/>
          <p:cNvSpPr>
            <a:spLocks noGrp="1"/>
          </p:cNvSpPr>
          <p:nvPr>
            <p:ph type="sldNum" sz="quarter" idx="11"/>
          </p:nvPr>
        </p:nvSpPr>
        <p:spPr>
          <a:xfrm>
            <a:off x="6657314" y="4662840"/>
            <a:ext cx="2048404" cy="274285"/>
          </a:xfrm>
        </p:spPr>
        <p:txBody>
          <a:bodyPr/>
          <a:lstStyle>
            <a:lvl1pPr>
              <a:defRPr/>
            </a:lvl1pPr>
          </a:lstStyle>
          <a:p>
            <a:fld id="{25F74050-4E12-4357-97F1-053E8473E112}" type="slidenum">
              <a:rPr lang="en-US">
                <a:solidFill>
                  <a:prstClr val="black">
                    <a:lumMod val="10000"/>
                    <a:lumOff val="90000"/>
                  </a:prstClr>
                </a:solidFill>
              </a:rPr>
              <a:pPr/>
              <a:t>‹#›</a:t>
            </a:fld>
            <a:endParaRPr lang="en-US" dirty="0">
              <a:solidFill>
                <a:prstClr val="black">
                  <a:lumMod val="10000"/>
                  <a:lumOff val="90000"/>
                </a:prstClr>
              </a:solidFill>
            </a:endParaRPr>
          </a:p>
        </p:txBody>
      </p:sp>
    </p:spTree>
    <p:extLst>
      <p:ext uri="{BB962C8B-B14F-4D97-AF65-F5344CB8AC3E}">
        <p14:creationId xmlns:p14="http://schemas.microsoft.com/office/powerpoint/2010/main" val="198308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No Photo">
    <p:spTree>
      <p:nvGrpSpPr>
        <p:cNvPr id="1" name=""/>
        <p:cNvGrpSpPr/>
        <p:nvPr/>
      </p:nvGrpSpPr>
      <p:grpSpPr>
        <a:xfrm>
          <a:off x="0" y="0"/>
          <a:ext cx="0" cy="0"/>
          <a:chOff x="0" y="0"/>
          <a:chExt cx="0" cy="0"/>
        </a:xfrm>
      </p:grpSpPr>
      <p:cxnSp>
        <p:nvCxnSpPr>
          <p:cNvPr id="4" name="Straight Connector 3"/>
          <p:cNvCxnSpPr/>
          <p:nvPr/>
        </p:nvCxnSpPr>
        <p:spPr>
          <a:xfrm>
            <a:off x="694994" y="2447991"/>
            <a:ext cx="7407176" cy="0"/>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78776" y="987425"/>
            <a:ext cx="7523595" cy="1387424"/>
          </a:xfrm>
        </p:spPr>
        <p:txBody>
          <a:bodyPr>
            <a:noAutofit/>
          </a:bodyPr>
          <a:lstStyle>
            <a:lvl1pPr>
              <a:defRPr sz="46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589831" y="2523419"/>
            <a:ext cx="6817312" cy="1261710"/>
          </a:xfrm>
        </p:spPr>
        <p:txBody>
          <a:bodyPr/>
          <a:lstStyle>
            <a:lvl1pPr marL="0" indent="0" algn="l">
              <a:buNone/>
              <a:defRPr>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14"/>
          <p:cNvSpPr>
            <a:spLocks noGrp="1"/>
          </p:cNvSpPr>
          <p:nvPr>
            <p:ph type="dt" sz="half" idx="10"/>
          </p:nvPr>
        </p:nvSpPr>
        <p:spPr/>
        <p:txBody>
          <a:bodyPr/>
          <a:lstStyle>
            <a:lvl1pPr>
              <a:defRPr/>
            </a:lvl1pPr>
          </a:lstStyle>
          <a:p>
            <a:pPr>
              <a:defRPr/>
            </a:pPr>
            <a:fld id="{9E83E50B-B86A-4A5C-A2BF-006BB66084BC}" type="datetime1">
              <a:rPr lang="en-US" smtClean="0"/>
              <a:t>6/9/2021</a:t>
            </a:fld>
            <a:endParaRPr lang="en-US" dirty="0"/>
          </a:p>
        </p:txBody>
      </p:sp>
      <p:sp>
        <p:nvSpPr>
          <p:cNvPr id="6" name="Footer Placeholder 15"/>
          <p:cNvSpPr>
            <a:spLocks noGrp="1"/>
          </p:cNvSpPr>
          <p:nvPr>
            <p:ph type="ftr" sz="quarter" idx="11"/>
          </p:nvPr>
        </p:nvSpPr>
        <p:spPr/>
        <p:txBody>
          <a:bodyPr/>
          <a:lstStyle>
            <a:lvl1pPr>
              <a:defRPr/>
            </a:lvl1pPr>
          </a:lstStyle>
          <a:p>
            <a:pPr>
              <a:defRPr/>
            </a:pPr>
            <a:endParaRPr lang="en-US" dirty="0"/>
          </a:p>
        </p:txBody>
      </p:sp>
      <p:sp>
        <p:nvSpPr>
          <p:cNvPr id="7" name="Slide Number Placeholder 16"/>
          <p:cNvSpPr>
            <a:spLocks noGrp="1"/>
          </p:cNvSpPr>
          <p:nvPr>
            <p:ph type="sldNum" sz="quarter" idx="12"/>
          </p:nvPr>
        </p:nvSpPr>
        <p:spPr/>
        <p:txBody>
          <a:bodyPr/>
          <a:lstStyle>
            <a:lvl1pPr>
              <a:defRPr/>
            </a:lvl1pPr>
          </a:lstStyle>
          <a:p>
            <a:pPr>
              <a:defRPr/>
            </a:pPr>
            <a:fld id="{CBB74A3C-B701-134B-931A-15C0DC15E6DF}" type="slidenum">
              <a:rPr lang="en-US"/>
              <a:pPr>
                <a:defRPr/>
              </a:pPr>
              <a:t>‹#›</a:t>
            </a:fld>
            <a:endParaRPr lang="en-US" dirty="0"/>
          </a:p>
        </p:txBody>
      </p:sp>
    </p:spTree>
    <p:extLst>
      <p:ext uri="{BB962C8B-B14F-4D97-AF65-F5344CB8AC3E}">
        <p14:creationId xmlns:p14="http://schemas.microsoft.com/office/powerpoint/2010/main" val="345919091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85258" y="1728618"/>
            <a:ext cx="7754673" cy="2896396"/>
          </a:xfrm>
        </p:spPr>
        <p:txBody>
          <a:bodyPr/>
          <a:lstStyle>
            <a:lvl1pPr>
              <a:buClr>
                <a:srgbClr val="1259A9"/>
              </a:buClr>
              <a:defRPr/>
            </a:lvl1pPr>
            <a:lvl2pPr>
              <a:buClr>
                <a:srgbClr val="1259A9"/>
              </a:buClr>
              <a:defRPr/>
            </a:lvl2pPr>
            <a:lvl3pPr>
              <a:buClr>
                <a:srgbClr val="1259A9"/>
              </a:buClr>
              <a:defRPr/>
            </a:lvl3pPr>
            <a:lvl4pPr>
              <a:buClr>
                <a:srgbClr val="1259A9"/>
              </a:buClr>
              <a:defRPr/>
            </a:lvl4pPr>
            <a:lvl5pPr>
              <a:buClr>
                <a:srgbClr val="1259A9"/>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3"/>
          </p:nvPr>
        </p:nvSpPr>
        <p:spPr>
          <a:xfrm>
            <a:off x="585258" y="1251627"/>
            <a:ext cx="7754673" cy="460569"/>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100" b="0">
                <a:solidFill>
                  <a:srgbClr val="666667"/>
                </a:solidFill>
              </a:defRPr>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5" name="Slide Number Placeholder 9"/>
          <p:cNvSpPr>
            <a:spLocks noGrp="1"/>
          </p:cNvSpPr>
          <p:nvPr>
            <p:ph type="sldNum" sz="quarter" idx="14"/>
          </p:nvPr>
        </p:nvSpPr>
        <p:spPr/>
        <p:txBody>
          <a:bodyPr/>
          <a:lstStyle>
            <a:lvl1pPr>
              <a:defRPr/>
            </a:lvl1pPr>
          </a:lstStyle>
          <a:p>
            <a:pPr>
              <a:defRPr/>
            </a:pPr>
            <a:fld id="{67D3D9F3-F72D-A14D-9F41-C0CEF54B3E74}" type="slidenum">
              <a:rPr lang="en-US"/>
              <a:pPr>
                <a:defRPr/>
              </a:pPr>
              <a:t>‹#›</a:t>
            </a:fld>
            <a:endParaRPr lang="en-US" dirty="0"/>
          </a:p>
        </p:txBody>
      </p:sp>
      <p:sp>
        <p:nvSpPr>
          <p:cNvPr id="6" name="Date Placeholder 11"/>
          <p:cNvSpPr>
            <a:spLocks noGrp="1"/>
          </p:cNvSpPr>
          <p:nvPr>
            <p:ph type="dt" sz="half" idx="15"/>
          </p:nvPr>
        </p:nvSpPr>
        <p:spPr/>
        <p:txBody>
          <a:bodyPr/>
          <a:lstStyle>
            <a:lvl1pPr>
              <a:defRPr/>
            </a:lvl1pPr>
          </a:lstStyle>
          <a:p>
            <a:pPr>
              <a:defRPr/>
            </a:pPr>
            <a:fld id="{CF7D37AA-1811-4D82-B95B-A733988B5100}" type="datetime1">
              <a:rPr lang="en-US" smtClean="0"/>
              <a:t>6/9/2021</a:t>
            </a:fld>
            <a:endParaRPr lang="en-US" dirty="0"/>
          </a:p>
        </p:txBody>
      </p:sp>
      <p:sp>
        <p:nvSpPr>
          <p:cNvPr id="8" name="Footer Placeholder 13"/>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56683169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A3B85"/>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13284" y="3310846"/>
            <a:ext cx="7506243" cy="0"/>
          </a:xfrm>
          <a:prstGeom prst="line">
            <a:avLst/>
          </a:prstGeom>
          <a:ln w="19050">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258" y="1700566"/>
            <a:ext cx="7321406" cy="1583994"/>
          </a:xfrm>
        </p:spPr>
        <p:txBody>
          <a:bodyPr/>
          <a:lstStyle>
            <a:lvl1pPr algn="l">
              <a:defRPr sz="4100" b="1" cap="all">
                <a:solidFill>
                  <a:srgbClr val="EAEAE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5258" y="3330914"/>
            <a:ext cx="7321406" cy="1079996"/>
          </a:xfrm>
        </p:spPr>
        <p:txBody>
          <a:bodyPr>
            <a:normAutofit/>
          </a:bodyPr>
          <a:lstStyle>
            <a:lvl1pPr marL="0" indent="0">
              <a:buNone/>
              <a:defRPr sz="2100">
                <a:solidFill>
                  <a:schemeClr val="bg2">
                    <a:lumMod val="10000"/>
                    <a:lumOff val="90000"/>
                  </a:schemeClr>
                </a:solidFill>
              </a:defRPr>
            </a:lvl1pPr>
            <a:lvl2pPr marL="391866" indent="0">
              <a:buNone/>
              <a:defRPr sz="1500">
                <a:solidFill>
                  <a:schemeClr val="tx1">
                    <a:tint val="75000"/>
                  </a:schemeClr>
                </a:solidFill>
              </a:defRPr>
            </a:lvl2pPr>
            <a:lvl3pPr marL="783732" indent="0">
              <a:buNone/>
              <a:defRPr sz="1400">
                <a:solidFill>
                  <a:schemeClr val="tx1">
                    <a:tint val="75000"/>
                  </a:schemeClr>
                </a:solidFill>
              </a:defRPr>
            </a:lvl3pPr>
            <a:lvl4pPr marL="1175598" indent="0">
              <a:buNone/>
              <a:defRPr sz="1200">
                <a:solidFill>
                  <a:schemeClr val="tx1">
                    <a:tint val="75000"/>
                  </a:schemeClr>
                </a:solidFill>
              </a:defRPr>
            </a:lvl4pPr>
            <a:lvl5pPr marL="1567464" indent="0">
              <a:buNone/>
              <a:defRPr sz="1200">
                <a:solidFill>
                  <a:schemeClr val="tx1">
                    <a:tint val="75000"/>
                  </a:schemeClr>
                </a:solidFill>
              </a:defRPr>
            </a:lvl5pPr>
            <a:lvl6pPr marL="1959331" indent="0">
              <a:buNone/>
              <a:defRPr sz="1200">
                <a:solidFill>
                  <a:schemeClr val="tx1">
                    <a:tint val="75000"/>
                  </a:schemeClr>
                </a:solidFill>
              </a:defRPr>
            </a:lvl6pPr>
            <a:lvl7pPr marL="2351197" indent="0">
              <a:buNone/>
              <a:defRPr sz="1200">
                <a:solidFill>
                  <a:schemeClr val="tx1">
                    <a:tint val="75000"/>
                  </a:schemeClr>
                </a:solidFill>
              </a:defRPr>
            </a:lvl7pPr>
            <a:lvl8pPr marL="2743063" indent="0">
              <a:buNone/>
              <a:defRPr sz="1200">
                <a:solidFill>
                  <a:schemeClr val="tx1">
                    <a:tint val="75000"/>
                  </a:schemeClr>
                </a:solidFill>
              </a:defRPr>
            </a:lvl8pPr>
            <a:lvl9pPr marL="3134929" indent="0">
              <a:buNone/>
              <a:defRPr sz="1200">
                <a:solidFill>
                  <a:schemeClr val="tx1">
                    <a:tint val="75000"/>
                  </a:schemeClr>
                </a:solidFill>
              </a:defRPr>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0C63EA05-9E76-4764-8FAD-083CC63A8CD8}" type="datetime1">
              <a:rPr lang="en-US" smtClean="0"/>
              <a:t>6/9/2021</a:t>
            </a:fld>
            <a:endParaRPr lang="en-US" dirty="0"/>
          </a:p>
        </p:txBody>
      </p:sp>
      <p:sp>
        <p:nvSpPr>
          <p:cNvPr id="6" name="Footer Placeholder 14"/>
          <p:cNvSpPr>
            <a:spLocks noGrp="1"/>
          </p:cNvSpPr>
          <p:nvPr>
            <p:ph type="ftr" sz="quarter" idx="11"/>
          </p:nvPr>
        </p:nvSpPr>
        <p:spPr/>
        <p:txBody>
          <a:bodyPr/>
          <a:lstStyle>
            <a:lvl1pPr>
              <a:defRPr/>
            </a:lvl1pPr>
          </a:lstStyle>
          <a:p>
            <a:pPr>
              <a:defRPr/>
            </a:pPr>
            <a:endParaRPr lang="en-US" dirty="0"/>
          </a:p>
        </p:txBody>
      </p:sp>
      <p:sp>
        <p:nvSpPr>
          <p:cNvPr id="7" name="Slide Number Placeholder 15"/>
          <p:cNvSpPr>
            <a:spLocks noGrp="1"/>
          </p:cNvSpPr>
          <p:nvPr>
            <p:ph type="sldNum" sz="quarter" idx="12"/>
          </p:nvPr>
        </p:nvSpPr>
        <p:spPr/>
        <p:txBody>
          <a:bodyPr/>
          <a:lstStyle>
            <a:lvl1pPr>
              <a:defRPr/>
            </a:lvl1pPr>
          </a:lstStyle>
          <a:p>
            <a:pPr>
              <a:defRPr/>
            </a:pPr>
            <a:fld id="{2A718C18-736E-E849-9CBF-D8287F349D85}" type="slidenum">
              <a:rPr lang="en-US"/>
              <a:pPr>
                <a:defRPr/>
              </a:pPr>
              <a:t>‹#›</a:t>
            </a:fld>
            <a:endParaRPr lang="en-US" dirty="0"/>
          </a:p>
        </p:txBody>
      </p:sp>
    </p:spTree>
    <p:extLst>
      <p:ext uri="{BB962C8B-B14F-4D97-AF65-F5344CB8AC3E}">
        <p14:creationId xmlns:p14="http://schemas.microsoft.com/office/powerpoint/2010/main" val="344509796"/>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1A3B85"/>
        </a:solidFill>
        <a:effectLst/>
      </p:bgPr>
    </p:bg>
    <p:spTree>
      <p:nvGrpSpPr>
        <p:cNvPr id="1" name=""/>
        <p:cNvGrpSpPr/>
        <p:nvPr/>
      </p:nvGrpSpPr>
      <p:grpSpPr>
        <a:xfrm>
          <a:off x="0" y="0"/>
          <a:ext cx="0" cy="0"/>
          <a:chOff x="0" y="0"/>
          <a:chExt cx="0" cy="0"/>
        </a:xfrm>
      </p:grpSpPr>
      <p:sp>
        <p:nvSpPr>
          <p:cNvPr id="5" name="Date Placeholder 13"/>
          <p:cNvSpPr>
            <a:spLocks noGrp="1"/>
          </p:cNvSpPr>
          <p:nvPr>
            <p:ph type="dt" sz="half" idx="10"/>
          </p:nvPr>
        </p:nvSpPr>
        <p:spPr/>
        <p:txBody>
          <a:bodyPr/>
          <a:lstStyle>
            <a:lvl1pPr>
              <a:defRPr/>
            </a:lvl1pPr>
          </a:lstStyle>
          <a:p>
            <a:pPr>
              <a:defRPr/>
            </a:pPr>
            <a:fld id="{0A6513D1-908E-4589-A9F0-CC2A48534404}" type="datetime1">
              <a:rPr lang="en-US" smtClean="0"/>
              <a:t>6/9/2021</a:t>
            </a:fld>
            <a:endParaRPr lang="en-US" dirty="0"/>
          </a:p>
        </p:txBody>
      </p:sp>
      <p:sp>
        <p:nvSpPr>
          <p:cNvPr id="6" name="Footer Placeholder 14"/>
          <p:cNvSpPr>
            <a:spLocks noGrp="1"/>
          </p:cNvSpPr>
          <p:nvPr>
            <p:ph type="ftr" sz="quarter" idx="11"/>
          </p:nvPr>
        </p:nvSpPr>
        <p:spPr/>
        <p:txBody>
          <a:bodyPr/>
          <a:lstStyle>
            <a:lvl1pPr>
              <a:defRPr/>
            </a:lvl1pPr>
          </a:lstStyle>
          <a:p>
            <a:pPr>
              <a:defRPr/>
            </a:pPr>
            <a:endParaRPr lang="en-US" dirty="0"/>
          </a:p>
        </p:txBody>
      </p:sp>
      <p:sp>
        <p:nvSpPr>
          <p:cNvPr id="7" name="Slide Number Placeholder 15"/>
          <p:cNvSpPr>
            <a:spLocks noGrp="1"/>
          </p:cNvSpPr>
          <p:nvPr>
            <p:ph type="sldNum" sz="quarter" idx="12"/>
          </p:nvPr>
        </p:nvSpPr>
        <p:spPr/>
        <p:txBody>
          <a:bodyPr/>
          <a:lstStyle>
            <a:lvl1pPr>
              <a:defRPr/>
            </a:lvl1pPr>
          </a:lstStyle>
          <a:p>
            <a:pPr>
              <a:defRPr/>
            </a:pPr>
            <a:fld id="{2A718C18-736E-E849-9CBF-D8287F349D85}" type="slidenum">
              <a:rPr lang="en-US"/>
              <a:pPr>
                <a:defRPr/>
              </a:pPr>
              <a:t>‹#›</a:t>
            </a:fld>
            <a:endParaRPr lang="en-US" dirty="0"/>
          </a:p>
        </p:txBody>
      </p:sp>
    </p:spTree>
    <p:extLst>
      <p:ext uri="{BB962C8B-B14F-4D97-AF65-F5344CB8AC3E}">
        <p14:creationId xmlns:p14="http://schemas.microsoft.com/office/powerpoint/2010/main" val="1888783436"/>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17857" y="3310846"/>
            <a:ext cx="7501671" cy="0"/>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589831" y="1700566"/>
            <a:ext cx="7316833" cy="1583994"/>
          </a:xfrm>
        </p:spPr>
        <p:txBody>
          <a:bodyPr/>
          <a:lstStyle>
            <a:lvl1pPr algn="l">
              <a:defRPr sz="4100" b="1" cap="all">
                <a:solidFill>
                  <a:srgbClr val="1259A9"/>
                </a:solidFill>
              </a:defRPr>
            </a:lvl1pPr>
          </a:lstStyle>
          <a:p>
            <a:r>
              <a:rPr lang="en-US" smtClean="0"/>
              <a:t>Click to edit Master title style</a:t>
            </a:r>
            <a:endParaRPr lang="en-US" dirty="0"/>
          </a:p>
        </p:txBody>
      </p:sp>
      <p:sp>
        <p:nvSpPr>
          <p:cNvPr id="9" name="Text Placeholder 2"/>
          <p:cNvSpPr>
            <a:spLocks noGrp="1"/>
          </p:cNvSpPr>
          <p:nvPr>
            <p:ph type="body" idx="1"/>
          </p:nvPr>
        </p:nvSpPr>
        <p:spPr>
          <a:xfrm>
            <a:off x="589831" y="3330914"/>
            <a:ext cx="7316833" cy="1079996"/>
          </a:xfrm>
        </p:spPr>
        <p:txBody>
          <a:bodyPr>
            <a:normAutofit/>
          </a:bodyPr>
          <a:lstStyle>
            <a:lvl1pPr marL="0" indent="0">
              <a:buNone/>
              <a:defRPr sz="2100">
                <a:solidFill>
                  <a:srgbClr val="666667"/>
                </a:solidFill>
              </a:defRPr>
            </a:lvl1pPr>
            <a:lvl2pPr marL="391866" indent="0">
              <a:buNone/>
              <a:defRPr sz="1500">
                <a:solidFill>
                  <a:schemeClr val="tx1">
                    <a:tint val="75000"/>
                  </a:schemeClr>
                </a:solidFill>
              </a:defRPr>
            </a:lvl2pPr>
            <a:lvl3pPr marL="783732" indent="0">
              <a:buNone/>
              <a:defRPr sz="1400">
                <a:solidFill>
                  <a:schemeClr val="tx1">
                    <a:tint val="75000"/>
                  </a:schemeClr>
                </a:solidFill>
              </a:defRPr>
            </a:lvl3pPr>
            <a:lvl4pPr marL="1175598" indent="0">
              <a:buNone/>
              <a:defRPr sz="1200">
                <a:solidFill>
                  <a:schemeClr val="tx1">
                    <a:tint val="75000"/>
                  </a:schemeClr>
                </a:solidFill>
              </a:defRPr>
            </a:lvl4pPr>
            <a:lvl5pPr marL="1567464" indent="0">
              <a:buNone/>
              <a:defRPr sz="1200">
                <a:solidFill>
                  <a:schemeClr val="tx1">
                    <a:tint val="75000"/>
                  </a:schemeClr>
                </a:solidFill>
              </a:defRPr>
            </a:lvl5pPr>
            <a:lvl6pPr marL="1959331" indent="0">
              <a:buNone/>
              <a:defRPr sz="1200">
                <a:solidFill>
                  <a:schemeClr val="tx1">
                    <a:tint val="75000"/>
                  </a:schemeClr>
                </a:solidFill>
              </a:defRPr>
            </a:lvl6pPr>
            <a:lvl7pPr marL="2351197" indent="0">
              <a:buNone/>
              <a:defRPr sz="1200">
                <a:solidFill>
                  <a:schemeClr val="tx1">
                    <a:tint val="75000"/>
                  </a:schemeClr>
                </a:solidFill>
              </a:defRPr>
            </a:lvl7pPr>
            <a:lvl8pPr marL="2743063" indent="0">
              <a:buNone/>
              <a:defRPr sz="1200">
                <a:solidFill>
                  <a:schemeClr val="tx1">
                    <a:tint val="75000"/>
                  </a:schemeClr>
                </a:solidFill>
              </a:defRPr>
            </a:lvl8pPr>
            <a:lvl9pPr marL="3134929" indent="0">
              <a:buNone/>
              <a:defRPr sz="1200">
                <a:solidFill>
                  <a:schemeClr val="tx1">
                    <a:tint val="75000"/>
                  </a:schemeClr>
                </a:solidFill>
              </a:defRPr>
            </a:lvl9pPr>
          </a:lstStyle>
          <a:p>
            <a:pPr lvl="0"/>
            <a:r>
              <a:rPr lang="en-US" smtClean="0"/>
              <a:t>Click to edit Master text styles</a:t>
            </a:r>
          </a:p>
        </p:txBody>
      </p:sp>
      <p:sp>
        <p:nvSpPr>
          <p:cNvPr id="5" name="Date Placeholder 17"/>
          <p:cNvSpPr>
            <a:spLocks noGrp="1"/>
          </p:cNvSpPr>
          <p:nvPr>
            <p:ph type="dt" sz="half" idx="10"/>
          </p:nvPr>
        </p:nvSpPr>
        <p:spPr/>
        <p:txBody>
          <a:bodyPr/>
          <a:lstStyle>
            <a:lvl1pPr>
              <a:defRPr/>
            </a:lvl1pPr>
          </a:lstStyle>
          <a:p>
            <a:pPr>
              <a:defRPr/>
            </a:pPr>
            <a:fld id="{62278102-F2A0-433F-B200-019E31A1571C}" type="datetime1">
              <a:rPr lang="en-US" smtClean="0"/>
              <a:t>6/9/2021</a:t>
            </a:fld>
            <a:endParaRPr lang="en-US" dirty="0"/>
          </a:p>
        </p:txBody>
      </p:sp>
      <p:sp>
        <p:nvSpPr>
          <p:cNvPr id="6" name="Footer Placeholder 18"/>
          <p:cNvSpPr>
            <a:spLocks noGrp="1"/>
          </p:cNvSpPr>
          <p:nvPr>
            <p:ph type="ftr" sz="quarter" idx="11"/>
          </p:nvPr>
        </p:nvSpPr>
        <p:spPr/>
        <p:txBody>
          <a:bodyPr/>
          <a:lstStyle>
            <a:lvl1pPr>
              <a:defRPr/>
            </a:lvl1pPr>
          </a:lstStyle>
          <a:p>
            <a:pPr>
              <a:defRPr/>
            </a:pPr>
            <a:endParaRPr lang="en-US" dirty="0"/>
          </a:p>
        </p:txBody>
      </p:sp>
      <p:sp>
        <p:nvSpPr>
          <p:cNvPr id="7" name="Slide Number Placeholder 19"/>
          <p:cNvSpPr>
            <a:spLocks noGrp="1"/>
          </p:cNvSpPr>
          <p:nvPr>
            <p:ph type="sldNum" sz="quarter" idx="12"/>
          </p:nvPr>
        </p:nvSpPr>
        <p:spPr/>
        <p:txBody>
          <a:bodyPr/>
          <a:lstStyle>
            <a:lvl1pPr>
              <a:defRPr/>
            </a:lvl1pPr>
          </a:lstStyle>
          <a:p>
            <a:pPr>
              <a:defRPr/>
            </a:pPr>
            <a:fld id="{F72CFFA5-0E1B-6E4A-A7DA-55D1EBC6E9F3}" type="slidenum">
              <a:rPr lang="en-US"/>
              <a:pPr>
                <a:defRPr/>
              </a:pPr>
              <a:t>‹#›</a:t>
            </a:fld>
            <a:endParaRPr lang="en-US" dirty="0"/>
          </a:p>
        </p:txBody>
      </p:sp>
    </p:spTree>
    <p:extLst>
      <p:ext uri="{BB962C8B-B14F-4D97-AF65-F5344CB8AC3E}">
        <p14:creationId xmlns:p14="http://schemas.microsoft.com/office/powerpoint/2010/main" val="3483593857"/>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5259" y="1310599"/>
            <a:ext cx="3606212" cy="3290801"/>
          </a:xfrm>
        </p:spPr>
        <p:txBody>
          <a:bodyPr/>
          <a:lstStyle>
            <a:lvl1pPr>
              <a:buClr>
                <a:srgbClr val="1259A9"/>
              </a:buClr>
              <a:defRPr sz="2400"/>
            </a:lvl1pPr>
            <a:lvl2pPr>
              <a:buClr>
                <a:srgbClr val="1259A9"/>
              </a:buClr>
              <a:defRPr sz="2100"/>
            </a:lvl2pPr>
            <a:lvl3pPr>
              <a:buClr>
                <a:srgbClr val="1259A9"/>
              </a:buClr>
              <a:defRPr sz="1700"/>
            </a:lvl3pPr>
            <a:lvl4pPr>
              <a:buClr>
                <a:srgbClr val="1259A9"/>
              </a:buClr>
              <a:defRPr sz="1500"/>
            </a:lvl4pPr>
            <a:lvl5pPr>
              <a:buClr>
                <a:srgbClr val="1259A9"/>
              </a:buCl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06611" y="1310599"/>
            <a:ext cx="3708511" cy="3290801"/>
          </a:xfrm>
        </p:spPr>
        <p:txBody>
          <a:bodyPr/>
          <a:lstStyle>
            <a:lvl1pPr>
              <a:buClr>
                <a:srgbClr val="1259A9"/>
              </a:buClr>
              <a:defRPr sz="2400"/>
            </a:lvl1pPr>
            <a:lvl2pPr>
              <a:buClr>
                <a:srgbClr val="1259A9"/>
              </a:buClr>
              <a:defRPr sz="2100"/>
            </a:lvl2pPr>
            <a:lvl3pPr>
              <a:buClr>
                <a:srgbClr val="1259A9"/>
              </a:buClr>
              <a:defRPr sz="1700"/>
            </a:lvl3pPr>
            <a:lvl4pPr>
              <a:buClr>
                <a:srgbClr val="1259A9"/>
              </a:buClr>
              <a:defRPr sz="1500"/>
            </a:lvl4pPr>
            <a:lvl5pPr>
              <a:buClr>
                <a:srgbClr val="1259A9"/>
              </a:buCl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p:txBody>
          <a:bodyPr/>
          <a:lstStyle>
            <a:lvl1pPr>
              <a:defRPr/>
            </a:lvl1pPr>
          </a:lstStyle>
          <a:p>
            <a:pPr>
              <a:defRPr/>
            </a:pPr>
            <a:fld id="{0AA3B99D-7E15-BD4B-ADA9-A723109981F7}" type="slidenum">
              <a:rPr lang="en-US"/>
              <a:pPr>
                <a:defRPr/>
              </a:pPr>
              <a:t>‹#›</a:t>
            </a:fld>
            <a:endParaRPr lang="en-US" dirty="0"/>
          </a:p>
        </p:txBody>
      </p:sp>
      <p:sp>
        <p:nvSpPr>
          <p:cNvPr id="6" name="Date Placeholder 11"/>
          <p:cNvSpPr>
            <a:spLocks noGrp="1"/>
          </p:cNvSpPr>
          <p:nvPr>
            <p:ph type="dt" sz="half" idx="11"/>
          </p:nvPr>
        </p:nvSpPr>
        <p:spPr/>
        <p:txBody>
          <a:bodyPr/>
          <a:lstStyle>
            <a:lvl1pPr>
              <a:defRPr/>
            </a:lvl1pPr>
          </a:lstStyle>
          <a:p>
            <a:pPr>
              <a:defRPr/>
            </a:pPr>
            <a:fld id="{A748A6E1-145C-406F-A676-AC791C02959A}" type="datetime1">
              <a:rPr lang="en-US" smtClean="0"/>
              <a:t>6/9/2021</a:t>
            </a:fld>
            <a:endParaRPr lang="en-US" dirty="0"/>
          </a:p>
        </p:txBody>
      </p:sp>
      <p:sp>
        <p:nvSpPr>
          <p:cNvPr id="7"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60205363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3.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1" y="413713"/>
            <a:ext cx="8789544" cy="164571"/>
          </a:xfrm>
          <a:prstGeom prst="rect">
            <a:avLst/>
          </a:prstGeom>
          <a:solidFill>
            <a:srgbClr val="252833"/>
          </a:solidFill>
          <a:ln>
            <a:noFill/>
          </a:ln>
        </p:spPr>
        <p:style>
          <a:lnRef idx="2">
            <a:schemeClr val="accent1">
              <a:shade val="50000"/>
            </a:schemeClr>
          </a:lnRef>
          <a:fillRef idx="1">
            <a:schemeClr val="accent1"/>
          </a:fillRef>
          <a:effectRef idx="0">
            <a:schemeClr val="accent1"/>
          </a:effectRef>
          <a:fontRef idx="minor">
            <a:schemeClr val="lt1"/>
          </a:fontRef>
        </p:style>
        <p:txBody>
          <a:bodyPr lIns="78373" tIns="39187" rIns="78373" bIns="39187" anchor="ctr"/>
          <a:lstStyle/>
          <a:p>
            <a:pPr algn="ctr" fontAlgn="auto">
              <a:spcBef>
                <a:spcPts val="0"/>
              </a:spcBef>
              <a:spcAft>
                <a:spcPts val="0"/>
              </a:spcAft>
              <a:defRPr/>
            </a:pPr>
            <a:endParaRPr lang="en-US" dirty="0">
              <a:latin typeface="Arial"/>
              <a:cs typeface="Arial"/>
            </a:endParaRPr>
          </a:p>
        </p:txBody>
      </p:sp>
      <p:pic>
        <p:nvPicPr>
          <p:cNvPr id="1027" name="Picture 7"/>
          <p:cNvPicPr>
            <a:picLocks noChangeAspect="1"/>
          </p:cNvPicPr>
          <p:nvPr/>
        </p:nvPicPr>
        <p:blipFill>
          <a:blip r:embed="rId22">
            <a:extLst>
              <a:ext uri="{28A0092B-C50C-407E-A947-70E740481C1C}">
                <a14:useLocalDpi xmlns:a14="http://schemas.microsoft.com/office/drawing/2010/main" val="0"/>
              </a:ext>
            </a:extLst>
          </a:blip>
          <a:stretch>
            <a:fillRect/>
          </a:stretch>
        </p:blipFill>
        <p:spPr bwMode="auto">
          <a:xfrm>
            <a:off x="-1" y="-1047"/>
            <a:ext cx="8787654" cy="526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586783" y="580570"/>
            <a:ext cx="7753148" cy="669712"/>
          </a:xfrm>
          <a:prstGeom prst="rect">
            <a:avLst/>
          </a:prstGeom>
        </p:spPr>
        <p:txBody>
          <a:bodyPr vert="horz" lIns="78373" tIns="39187" rIns="78373" bIns="39187" rtlCol="0" anchor="b" anchorCtr="0">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585258" y="1337138"/>
            <a:ext cx="7754673" cy="3287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78373" tIns="39187" rIns="78373" bIns="391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4621148"/>
            <a:ext cx="8778875" cy="329142"/>
          </a:xfrm>
          <a:prstGeom prst="rect">
            <a:avLst/>
          </a:prstGeom>
          <a:solidFill>
            <a:srgbClr val="1259A9"/>
          </a:solidFill>
          <a:ln>
            <a:noFill/>
          </a:ln>
        </p:spPr>
        <p:style>
          <a:lnRef idx="2">
            <a:schemeClr val="accent1">
              <a:shade val="50000"/>
            </a:schemeClr>
          </a:lnRef>
          <a:fillRef idx="1">
            <a:schemeClr val="accent1"/>
          </a:fillRef>
          <a:effectRef idx="0">
            <a:schemeClr val="accent1"/>
          </a:effectRef>
          <a:fontRef idx="minor">
            <a:schemeClr val="lt1"/>
          </a:fontRef>
        </p:style>
        <p:txBody>
          <a:bodyPr lIns="78373" tIns="39187" rIns="78373" bIns="39187" anchor="ctr"/>
          <a:lstStyle/>
          <a:p>
            <a:pPr algn="ctr" fontAlgn="auto">
              <a:spcBef>
                <a:spcPts val="0"/>
              </a:spcBef>
              <a:spcAft>
                <a:spcPts val="0"/>
              </a:spcAft>
              <a:defRPr/>
            </a:pPr>
            <a:endParaRPr lang="en-US" dirty="0">
              <a:latin typeface="Arial"/>
              <a:cs typeface="Arial"/>
            </a:endParaRPr>
          </a:p>
        </p:txBody>
      </p:sp>
      <p:sp>
        <p:nvSpPr>
          <p:cNvPr id="1031" name="TextBox 8"/>
          <p:cNvSpPr txBox="1">
            <a:spLocks noChangeArrowheads="1"/>
          </p:cNvSpPr>
          <p:nvPr/>
        </p:nvSpPr>
        <p:spPr bwMode="auto">
          <a:xfrm>
            <a:off x="5680359" y="4609996"/>
            <a:ext cx="2664145" cy="309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373" tIns="39187" rIns="78373" bIns="39187" anchor="ct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1500" b="0" dirty="0">
                <a:solidFill>
                  <a:srgbClr val="EAEAEB"/>
                </a:solidFill>
                <a:cs typeface="Arial" charset="0"/>
              </a:rPr>
              <a:t>SantaBarbaraCA.gov</a:t>
            </a:r>
          </a:p>
        </p:txBody>
      </p:sp>
      <p:sp>
        <p:nvSpPr>
          <p:cNvPr id="10" name="Slide Number Placeholder 9"/>
          <p:cNvSpPr>
            <a:spLocks noGrp="1"/>
          </p:cNvSpPr>
          <p:nvPr>
            <p:ph type="sldNum" sz="quarter" idx="4"/>
          </p:nvPr>
        </p:nvSpPr>
        <p:spPr>
          <a:xfrm>
            <a:off x="585259" y="4644982"/>
            <a:ext cx="772724" cy="262856"/>
          </a:xfrm>
          <a:prstGeom prst="rect">
            <a:avLst/>
          </a:prstGeom>
        </p:spPr>
        <p:txBody>
          <a:bodyPr vert="horz" lIns="78373" tIns="39187" rIns="78373" bIns="39187" rtlCol="0" anchor="ctr"/>
          <a:lstStyle>
            <a:lvl1pPr algn="l" fontAlgn="auto">
              <a:spcBef>
                <a:spcPts val="0"/>
              </a:spcBef>
              <a:spcAft>
                <a:spcPts val="0"/>
              </a:spcAft>
              <a:defRPr sz="1000" smtClean="0">
                <a:solidFill>
                  <a:schemeClr val="tx1">
                    <a:lumMod val="10000"/>
                    <a:lumOff val="90000"/>
                  </a:schemeClr>
                </a:solidFill>
                <a:latin typeface="+mn-lt"/>
                <a:ea typeface="+mn-ea"/>
                <a:cs typeface="+mn-cs"/>
              </a:defRPr>
            </a:lvl1pPr>
          </a:lstStyle>
          <a:p>
            <a:pPr>
              <a:defRPr/>
            </a:pPr>
            <a:fld id="{D0CAFCD8-D9B9-104A-A453-6A80A635530C}" type="slidenum">
              <a:rPr lang="en-US"/>
              <a:pPr>
                <a:defRPr/>
              </a:pPr>
              <a:t>‹#›</a:t>
            </a:fld>
            <a:endParaRPr lang="en-US" dirty="0"/>
          </a:p>
        </p:txBody>
      </p:sp>
      <p:sp>
        <p:nvSpPr>
          <p:cNvPr id="12" name="Date Placeholder 11"/>
          <p:cNvSpPr>
            <a:spLocks noGrp="1"/>
          </p:cNvSpPr>
          <p:nvPr>
            <p:ph type="dt" sz="half" idx="2"/>
          </p:nvPr>
        </p:nvSpPr>
        <p:spPr>
          <a:xfrm>
            <a:off x="1364079" y="4644982"/>
            <a:ext cx="2048404" cy="262856"/>
          </a:xfrm>
          <a:prstGeom prst="rect">
            <a:avLst/>
          </a:prstGeom>
        </p:spPr>
        <p:txBody>
          <a:bodyPr vert="horz" lIns="78373" tIns="39187" rIns="78373" bIns="39187" rtlCol="0" anchor="ctr"/>
          <a:lstStyle>
            <a:lvl1pPr algn="l" fontAlgn="auto">
              <a:spcBef>
                <a:spcPts val="0"/>
              </a:spcBef>
              <a:spcAft>
                <a:spcPts val="0"/>
              </a:spcAft>
              <a:defRPr sz="1000" smtClean="0">
                <a:solidFill>
                  <a:srgbClr val="E8E8ED"/>
                </a:solidFill>
                <a:latin typeface="+mn-lt"/>
                <a:ea typeface="+mn-ea"/>
                <a:cs typeface="+mn-cs"/>
              </a:defRPr>
            </a:lvl1pPr>
          </a:lstStyle>
          <a:p>
            <a:pPr>
              <a:defRPr/>
            </a:pPr>
            <a:fld id="{FCDE6C44-5EF8-4005-9D02-6EFEADE0FA54}" type="datetime1">
              <a:rPr lang="en-US" smtClean="0"/>
              <a:t>6/9/2021</a:t>
            </a:fld>
            <a:endParaRPr lang="en-US" dirty="0"/>
          </a:p>
        </p:txBody>
      </p:sp>
      <p:sp>
        <p:nvSpPr>
          <p:cNvPr id="14" name="Footer Placeholder 13"/>
          <p:cNvSpPr>
            <a:spLocks noGrp="1"/>
          </p:cNvSpPr>
          <p:nvPr>
            <p:ph type="ftr" sz="quarter" idx="3"/>
          </p:nvPr>
        </p:nvSpPr>
        <p:spPr>
          <a:xfrm>
            <a:off x="3412483" y="4644982"/>
            <a:ext cx="2779977" cy="262856"/>
          </a:xfrm>
          <a:prstGeom prst="rect">
            <a:avLst/>
          </a:prstGeom>
        </p:spPr>
        <p:txBody>
          <a:bodyPr vert="horz" lIns="78373" tIns="39187" rIns="78373" bIns="39187" rtlCol="0" anchor="ctr"/>
          <a:lstStyle>
            <a:lvl1pPr algn="ctr" fontAlgn="auto">
              <a:spcBef>
                <a:spcPts val="0"/>
              </a:spcBef>
              <a:spcAft>
                <a:spcPts val="0"/>
              </a:spcAft>
              <a:defRPr sz="1000" dirty="0">
                <a:solidFill>
                  <a:srgbClr val="E8E8ED"/>
                </a:solidFill>
                <a:latin typeface="+mn-lt"/>
                <a:ea typeface="+mn-ea"/>
                <a:cs typeface="+mn-cs"/>
              </a:defRPr>
            </a:lvl1pPr>
          </a:lstStyle>
          <a:p>
            <a:pPr>
              <a:defRPr/>
            </a:pPr>
            <a:endParaRPr lang="en-US" dirty="0"/>
          </a:p>
        </p:txBody>
      </p:sp>
      <p:pic>
        <p:nvPicPr>
          <p:cNvPr id="13" name="Picture 11" descr="SBCitySeal_FullColor_600px.png"/>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801826" y="76144"/>
            <a:ext cx="414563" cy="417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8" r:id="rId1"/>
    <p:sldLayoutId id="2147483995" r:id="rId2"/>
    <p:sldLayoutId id="2147483982" r:id="rId3"/>
    <p:sldLayoutId id="2147483989" r:id="rId4"/>
    <p:sldLayoutId id="2147483983" r:id="rId5"/>
    <p:sldLayoutId id="2147483990" r:id="rId6"/>
    <p:sldLayoutId id="2147483994" r:id="rId7"/>
    <p:sldLayoutId id="2147483991" r:id="rId8"/>
    <p:sldLayoutId id="2147483984" r:id="rId9"/>
    <p:sldLayoutId id="2147483992" r:id="rId10"/>
    <p:sldLayoutId id="2147483985" r:id="rId11"/>
    <p:sldLayoutId id="2147483986" r:id="rId12"/>
    <p:sldLayoutId id="2147483993" r:id="rId13"/>
    <p:sldLayoutId id="2147483987" r:id="rId14"/>
    <p:sldLayoutId id="2147484036" r:id="rId15"/>
    <p:sldLayoutId id="2147484039" r:id="rId16"/>
    <p:sldLayoutId id="2147484040" r:id="rId17"/>
    <p:sldLayoutId id="2147484042" r:id="rId18"/>
    <p:sldLayoutId id="2147484044" r:id="rId19"/>
    <p:sldLayoutId id="2147484050" r:id="rId20"/>
  </p:sldLayoutIdLst>
  <p:transition spd="med">
    <p:fade/>
  </p:transition>
  <p:timing>
    <p:tnLst>
      <p:par>
        <p:cTn id="1" dur="indefinite" restart="never" nodeType="tmRoot"/>
      </p:par>
    </p:tnLst>
  </p:timing>
  <p:hf hdr="0" ftr="0" dt="0"/>
  <p:txStyles>
    <p:titleStyle>
      <a:lvl1pPr algn="l" rtl="0" eaLnBrk="1" fontAlgn="base" hangingPunct="1">
        <a:spcBef>
          <a:spcPct val="0"/>
        </a:spcBef>
        <a:spcAft>
          <a:spcPct val="0"/>
        </a:spcAft>
        <a:defRPr sz="3100" b="1" kern="1200" spc="-86">
          <a:solidFill>
            <a:srgbClr val="1259A9"/>
          </a:solidFill>
          <a:latin typeface="Arial"/>
          <a:ea typeface="ＭＳ Ｐゴシック" charset="0"/>
          <a:cs typeface="Arial"/>
        </a:defRPr>
      </a:lvl1pPr>
      <a:lvl2pPr algn="l" rtl="0" eaLnBrk="1" fontAlgn="base" hangingPunct="1">
        <a:spcBef>
          <a:spcPct val="0"/>
        </a:spcBef>
        <a:spcAft>
          <a:spcPct val="0"/>
        </a:spcAft>
        <a:defRPr sz="3800" b="1">
          <a:solidFill>
            <a:srgbClr val="1259A9"/>
          </a:solidFill>
          <a:latin typeface="Arial" charset="0"/>
          <a:ea typeface="ＭＳ Ｐゴシック" charset="0"/>
        </a:defRPr>
      </a:lvl2pPr>
      <a:lvl3pPr algn="l" rtl="0" eaLnBrk="1" fontAlgn="base" hangingPunct="1">
        <a:spcBef>
          <a:spcPct val="0"/>
        </a:spcBef>
        <a:spcAft>
          <a:spcPct val="0"/>
        </a:spcAft>
        <a:defRPr sz="3800" b="1">
          <a:solidFill>
            <a:srgbClr val="1259A9"/>
          </a:solidFill>
          <a:latin typeface="Arial" charset="0"/>
          <a:ea typeface="ＭＳ Ｐゴシック" charset="0"/>
        </a:defRPr>
      </a:lvl3pPr>
      <a:lvl4pPr algn="l" rtl="0" eaLnBrk="1" fontAlgn="base" hangingPunct="1">
        <a:spcBef>
          <a:spcPct val="0"/>
        </a:spcBef>
        <a:spcAft>
          <a:spcPct val="0"/>
        </a:spcAft>
        <a:defRPr sz="3800" b="1">
          <a:solidFill>
            <a:srgbClr val="1259A9"/>
          </a:solidFill>
          <a:latin typeface="Arial" charset="0"/>
          <a:ea typeface="ＭＳ Ｐゴシック" charset="0"/>
        </a:defRPr>
      </a:lvl4pPr>
      <a:lvl5pPr algn="l" rtl="0" eaLnBrk="1" fontAlgn="base" hangingPunct="1">
        <a:spcBef>
          <a:spcPct val="0"/>
        </a:spcBef>
        <a:spcAft>
          <a:spcPct val="0"/>
        </a:spcAft>
        <a:defRPr sz="3800" b="1">
          <a:solidFill>
            <a:srgbClr val="1259A9"/>
          </a:solidFill>
          <a:latin typeface="Arial" charset="0"/>
          <a:ea typeface="ＭＳ Ｐゴシック" charset="0"/>
        </a:defRPr>
      </a:lvl5pPr>
      <a:lvl6pPr marL="391866" algn="l" rtl="0" eaLnBrk="1" fontAlgn="base" hangingPunct="1">
        <a:spcBef>
          <a:spcPct val="0"/>
        </a:spcBef>
        <a:spcAft>
          <a:spcPct val="0"/>
        </a:spcAft>
        <a:defRPr sz="3800" b="1">
          <a:solidFill>
            <a:srgbClr val="1259A9"/>
          </a:solidFill>
          <a:latin typeface="Arial" charset="0"/>
          <a:ea typeface="ＭＳ Ｐゴシック" charset="0"/>
        </a:defRPr>
      </a:lvl6pPr>
      <a:lvl7pPr marL="783732" algn="l" rtl="0" eaLnBrk="1" fontAlgn="base" hangingPunct="1">
        <a:spcBef>
          <a:spcPct val="0"/>
        </a:spcBef>
        <a:spcAft>
          <a:spcPct val="0"/>
        </a:spcAft>
        <a:defRPr sz="3800" b="1">
          <a:solidFill>
            <a:srgbClr val="1259A9"/>
          </a:solidFill>
          <a:latin typeface="Arial" charset="0"/>
          <a:ea typeface="ＭＳ Ｐゴシック" charset="0"/>
        </a:defRPr>
      </a:lvl7pPr>
      <a:lvl8pPr marL="1175598" algn="l" rtl="0" eaLnBrk="1" fontAlgn="base" hangingPunct="1">
        <a:spcBef>
          <a:spcPct val="0"/>
        </a:spcBef>
        <a:spcAft>
          <a:spcPct val="0"/>
        </a:spcAft>
        <a:defRPr sz="3800" b="1">
          <a:solidFill>
            <a:srgbClr val="1259A9"/>
          </a:solidFill>
          <a:latin typeface="Arial" charset="0"/>
          <a:ea typeface="ＭＳ Ｐゴシック" charset="0"/>
        </a:defRPr>
      </a:lvl8pPr>
      <a:lvl9pPr marL="1567464" algn="l" rtl="0" eaLnBrk="1" fontAlgn="base" hangingPunct="1">
        <a:spcBef>
          <a:spcPct val="0"/>
        </a:spcBef>
        <a:spcAft>
          <a:spcPct val="0"/>
        </a:spcAft>
        <a:defRPr sz="3800" b="1">
          <a:solidFill>
            <a:srgbClr val="1259A9"/>
          </a:solidFill>
          <a:latin typeface="Arial" charset="0"/>
          <a:ea typeface="ＭＳ Ｐゴシック" charset="0"/>
        </a:defRPr>
      </a:lvl9pPr>
    </p:titleStyle>
    <p:bodyStyle>
      <a:lvl1pPr marL="247638" indent="-247638" algn="l" rtl="0" eaLnBrk="1" fontAlgn="base" hangingPunct="1">
        <a:spcBef>
          <a:spcPct val="20000"/>
        </a:spcBef>
        <a:spcAft>
          <a:spcPct val="0"/>
        </a:spcAft>
        <a:buClr>
          <a:srgbClr val="1259A9"/>
        </a:buClr>
        <a:buSzPct val="85000"/>
        <a:buFont typeface="Arial" charset="0"/>
        <a:buChar char="•"/>
        <a:defRPr sz="2700" b="0" kern="1200">
          <a:solidFill>
            <a:schemeClr val="tx1"/>
          </a:solidFill>
          <a:latin typeface="Arial"/>
          <a:ea typeface="ＭＳ Ｐゴシック" charset="0"/>
          <a:cs typeface="Arial"/>
        </a:defRPr>
      </a:lvl1pPr>
      <a:lvl2pPr marL="439489" indent="-204097" algn="l" rtl="0" eaLnBrk="1" fontAlgn="base" hangingPunct="1">
        <a:spcBef>
          <a:spcPct val="20000"/>
        </a:spcBef>
        <a:spcAft>
          <a:spcPct val="0"/>
        </a:spcAft>
        <a:buClr>
          <a:srgbClr val="1259A9"/>
        </a:buClr>
        <a:buSzPct val="85000"/>
        <a:buFont typeface="Arial" charset="0"/>
        <a:buChar char="•"/>
        <a:defRPr sz="2600" b="0" kern="1200">
          <a:solidFill>
            <a:schemeClr val="tx1"/>
          </a:solidFill>
          <a:latin typeface="Arial"/>
          <a:ea typeface="ＭＳ Ｐゴシック" charset="0"/>
          <a:cs typeface="Arial"/>
        </a:defRPr>
      </a:lvl2pPr>
      <a:lvl3pPr marL="685766" indent="-216343" algn="l" rtl="0" eaLnBrk="1" fontAlgn="base" hangingPunct="1">
        <a:spcBef>
          <a:spcPct val="20000"/>
        </a:spcBef>
        <a:spcAft>
          <a:spcPct val="0"/>
        </a:spcAft>
        <a:buClr>
          <a:srgbClr val="1259A9"/>
        </a:buClr>
        <a:buSzPct val="90000"/>
        <a:buFont typeface="Arial" charset="0"/>
        <a:buChar char="•"/>
        <a:defRPr sz="2400" b="0" i="1" kern="1200">
          <a:solidFill>
            <a:schemeClr val="tx1"/>
          </a:solidFill>
          <a:latin typeface="Arial"/>
          <a:ea typeface="ＭＳ Ｐゴシック" charset="0"/>
          <a:cs typeface="Arial"/>
        </a:defRPr>
      </a:lvl3pPr>
      <a:lvl4pPr marL="978305" indent="-273490" algn="l" rtl="0" eaLnBrk="1" fontAlgn="base" hangingPunct="1">
        <a:spcBef>
          <a:spcPct val="20000"/>
        </a:spcBef>
        <a:spcAft>
          <a:spcPct val="0"/>
        </a:spcAft>
        <a:buClr>
          <a:srgbClr val="1259A9"/>
        </a:buClr>
        <a:buFont typeface="Arial" charset="0"/>
        <a:buChar char="•"/>
        <a:defRPr sz="2200" b="0" kern="1200">
          <a:solidFill>
            <a:schemeClr val="tx1"/>
          </a:solidFill>
          <a:latin typeface="Arial"/>
          <a:ea typeface="ＭＳ Ｐゴシック" charset="0"/>
          <a:cs typeface="Arial"/>
        </a:defRPr>
      </a:lvl4pPr>
      <a:lvl5pPr marL="1125255" indent="-224507" algn="l" rtl="0" eaLnBrk="1" fontAlgn="base" hangingPunct="1">
        <a:spcBef>
          <a:spcPct val="20000"/>
        </a:spcBef>
        <a:spcAft>
          <a:spcPct val="0"/>
        </a:spcAft>
        <a:buClr>
          <a:srgbClr val="1259A9"/>
        </a:buClr>
        <a:buSzPct val="100000"/>
        <a:buFont typeface="Arial" charset="0"/>
        <a:buChar char="•"/>
        <a:defRPr sz="2100" b="0" i="1" kern="1200">
          <a:solidFill>
            <a:schemeClr val="tx1"/>
          </a:solidFill>
          <a:latin typeface="Arial"/>
          <a:ea typeface="ＭＳ Ｐゴシック" charset="0"/>
          <a:cs typeface="Arial"/>
        </a:defRPr>
      </a:lvl5pPr>
      <a:lvl6pPr marL="1175598"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6pPr>
      <a:lvl7pPr marL="1332345"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7pPr>
      <a:lvl8pPr marL="1489091"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8pPr>
      <a:lvl9pPr marL="1645838"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9pPr>
    </p:bodyStyle>
    <p:otherStyle>
      <a:defPPr>
        <a:defRPr lang="en-US"/>
      </a:defPPr>
      <a:lvl1pPr marL="0" algn="l" defTabSz="783732" rtl="0" eaLnBrk="1" latinLnBrk="0" hangingPunct="1">
        <a:defRPr sz="1500" kern="1200">
          <a:solidFill>
            <a:schemeClr val="tx1"/>
          </a:solidFill>
          <a:latin typeface="+mn-lt"/>
          <a:ea typeface="+mn-ea"/>
          <a:cs typeface="+mn-cs"/>
        </a:defRPr>
      </a:lvl1pPr>
      <a:lvl2pPr marL="391866" algn="l" defTabSz="783732" rtl="0" eaLnBrk="1" latinLnBrk="0" hangingPunct="1">
        <a:defRPr sz="1500" kern="1200">
          <a:solidFill>
            <a:schemeClr val="tx1"/>
          </a:solidFill>
          <a:latin typeface="+mn-lt"/>
          <a:ea typeface="+mn-ea"/>
          <a:cs typeface="+mn-cs"/>
        </a:defRPr>
      </a:lvl2pPr>
      <a:lvl3pPr marL="783732" algn="l" defTabSz="783732" rtl="0" eaLnBrk="1" latinLnBrk="0" hangingPunct="1">
        <a:defRPr sz="1500" kern="1200">
          <a:solidFill>
            <a:schemeClr val="tx1"/>
          </a:solidFill>
          <a:latin typeface="+mn-lt"/>
          <a:ea typeface="+mn-ea"/>
          <a:cs typeface="+mn-cs"/>
        </a:defRPr>
      </a:lvl3pPr>
      <a:lvl4pPr marL="1175598" algn="l" defTabSz="783732" rtl="0" eaLnBrk="1" latinLnBrk="0" hangingPunct="1">
        <a:defRPr sz="1500" kern="1200">
          <a:solidFill>
            <a:schemeClr val="tx1"/>
          </a:solidFill>
          <a:latin typeface="+mn-lt"/>
          <a:ea typeface="+mn-ea"/>
          <a:cs typeface="+mn-cs"/>
        </a:defRPr>
      </a:lvl4pPr>
      <a:lvl5pPr marL="1567464" algn="l" defTabSz="783732" rtl="0" eaLnBrk="1" latinLnBrk="0" hangingPunct="1">
        <a:defRPr sz="1500" kern="1200">
          <a:solidFill>
            <a:schemeClr val="tx1"/>
          </a:solidFill>
          <a:latin typeface="+mn-lt"/>
          <a:ea typeface="+mn-ea"/>
          <a:cs typeface="+mn-cs"/>
        </a:defRPr>
      </a:lvl5pPr>
      <a:lvl6pPr marL="1959331" algn="l" defTabSz="783732" rtl="0" eaLnBrk="1" latinLnBrk="0" hangingPunct="1">
        <a:defRPr sz="1500" kern="1200">
          <a:solidFill>
            <a:schemeClr val="tx1"/>
          </a:solidFill>
          <a:latin typeface="+mn-lt"/>
          <a:ea typeface="+mn-ea"/>
          <a:cs typeface="+mn-cs"/>
        </a:defRPr>
      </a:lvl6pPr>
      <a:lvl7pPr marL="2351197" algn="l" defTabSz="783732" rtl="0" eaLnBrk="1" latinLnBrk="0" hangingPunct="1">
        <a:defRPr sz="1500" kern="1200">
          <a:solidFill>
            <a:schemeClr val="tx1"/>
          </a:solidFill>
          <a:latin typeface="+mn-lt"/>
          <a:ea typeface="+mn-ea"/>
          <a:cs typeface="+mn-cs"/>
        </a:defRPr>
      </a:lvl7pPr>
      <a:lvl8pPr marL="2743063" algn="l" defTabSz="783732" rtl="0" eaLnBrk="1" latinLnBrk="0" hangingPunct="1">
        <a:defRPr sz="1500" kern="1200">
          <a:solidFill>
            <a:schemeClr val="tx1"/>
          </a:solidFill>
          <a:latin typeface="+mn-lt"/>
          <a:ea typeface="+mn-ea"/>
          <a:cs typeface="+mn-cs"/>
        </a:defRPr>
      </a:lvl8pPr>
      <a:lvl9pPr marL="3134929" algn="l" defTabSz="78373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11" name="Rectangle 10"/>
          <p:cNvSpPr/>
          <p:nvPr/>
        </p:nvSpPr>
        <p:spPr>
          <a:xfrm>
            <a:off x="1" y="413713"/>
            <a:ext cx="8789544" cy="164571"/>
          </a:xfrm>
          <a:prstGeom prst="rect">
            <a:avLst/>
          </a:prstGeom>
          <a:solidFill>
            <a:srgbClr val="252833"/>
          </a:solidFill>
          <a:ln>
            <a:noFill/>
          </a:ln>
        </p:spPr>
        <p:style>
          <a:lnRef idx="2">
            <a:schemeClr val="accent1">
              <a:shade val="50000"/>
            </a:schemeClr>
          </a:lnRef>
          <a:fillRef idx="1">
            <a:schemeClr val="accent1"/>
          </a:fillRef>
          <a:effectRef idx="0">
            <a:schemeClr val="accent1"/>
          </a:effectRef>
          <a:fontRef idx="minor">
            <a:schemeClr val="lt1"/>
          </a:fontRef>
        </p:style>
        <p:txBody>
          <a:bodyPr lIns="78373" tIns="39187" rIns="78373" bIns="39187" anchor="ctr"/>
          <a:lstStyle/>
          <a:p>
            <a:pPr algn="ctr" fontAlgn="auto">
              <a:spcBef>
                <a:spcPts val="0"/>
              </a:spcBef>
              <a:spcAft>
                <a:spcPts val="0"/>
              </a:spcAft>
              <a:defRPr/>
            </a:pPr>
            <a:endParaRPr lang="en-US" dirty="0">
              <a:solidFill>
                <a:prstClr val="white"/>
              </a:solidFill>
              <a:cs typeface="Arial"/>
            </a:endParaRPr>
          </a:p>
        </p:txBody>
      </p:sp>
      <p:pic>
        <p:nvPicPr>
          <p:cNvPr id="1027"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auto">
          <a:xfrm>
            <a:off x="-1" y="-1047"/>
            <a:ext cx="8787654" cy="526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86783" y="580570"/>
            <a:ext cx="7753148" cy="669712"/>
          </a:xfrm>
          <a:prstGeom prst="rect">
            <a:avLst/>
          </a:prstGeom>
        </p:spPr>
        <p:txBody>
          <a:bodyPr vert="horz" lIns="78373" tIns="39187" rIns="78373" bIns="39187" rtlCol="0" anchor="b" anchorCtr="0">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585258" y="1337138"/>
            <a:ext cx="7754673" cy="3287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78373" tIns="39187" rIns="78373" bIns="391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4621148"/>
            <a:ext cx="8778875" cy="329142"/>
          </a:xfrm>
          <a:prstGeom prst="rect">
            <a:avLst/>
          </a:prstGeom>
          <a:solidFill>
            <a:srgbClr val="1259A9"/>
          </a:solidFill>
          <a:ln>
            <a:noFill/>
          </a:ln>
        </p:spPr>
        <p:style>
          <a:lnRef idx="2">
            <a:schemeClr val="accent1">
              <a:shade val="50000"/>
            </a:schemeClr>
          </a:lnRef>
          <a:fillRef idx="1">
            <a:schemeClr val="accent1"/>
          </a:fillRef>
          <a:effectRef idx="0">
            <a:schemeClr val="accent1"/>
          </a:effectRef>
          <a:fontRef idx="minor">
            <a:schemeClr val="lt1"/>
          </a:fontRef>
        </p:style>
        <p:txBody>
          <a:bodyPr lIns="78373" tIns="39187" rIns="78373" bIns="39187" anchor="ctr"/>
          <a:lstStyle/>
          <a:p>
            <a:pPr algn="ctr" fontAlgn="auto">
              <a:spcBef>
                <a:spcPts val="0"/>
              </a:spcBef>
              <a:spcAft>
                <a:spcPts val="0"/>
              </a:spcAft>
              <a:defRPr/>
            </a:pPr>
            <a:endParaRPr lang="en-US" dirty="0">
              <a:solidFill>
                <a:prstClr val="white"/>
              </a:solidFill>
              <a:cs typeface="Arial"/>
            </a:endParaRPr>
          </a:p>
        </p:txBody>
      </p:sp>
      <p:sp>
        <p:nvSpPr>
          <p:cNvPr id="1031" name="TextBox 8"/>
          <p:cNvSpPr txBox="1">
            <a:spLocks noChangeArrowheads="1"/>
          </p:cNvSpPr>
          <p:nvPr/>
        </p:nvSpPr>
        <p:spPr bwMode="auto">
          <a:xfrm>
            <a:off x="5680359" y="4604951"/>
            <a:ext cx="2664145" cy="309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8373" tIns="39187" rIns="78373" bIns="39187" anchor="ct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1500" dirty="0">
                <a:solidFill>
                  <a:srgbClr val="EAEAEB"/>
                </a:solidFill>
                <a:cs typeface="Arial" charset="0"/>
              </a:rPr>
              <a:t>SantaBarbaraCA.gov</a:t>
            </a:r>
          </a:p>
        </p:txBody>
      </p:sp>
      <p:sp>
        <p:nvSpPr>
          <p:cNvPr id="10" name="Slide Number Placeholder 9"/>
          <p:cNvSpPr>
            <a:spLocks noGrp="1"/>
          </p:cNvSpPr>
          <p:nvPr>
            <p:ph type="sldNum" sz="quarter" idx="4"/>
          </p:nvPr>
        </p:nvSpPr>
        <p:spPr>
          <a:xfrm>
            <a:off x="585259" y="4639937"/>
            <a:ext cx="772724" cy="262856"/>
          </a:xfrm>
          <a:prstGeom prst="rect">
            <a:avLst/>
          </a:prstGeom>
        </p:spPr>
        <p:txBody>
          <a:bodyPr vert="horz" lIns="78373" tIns="39187" rIns="78373" bIns="39187" rtlCol="0" anchor="ctr"/>
          <a:lstStyle>
            <a:lvl1pPr algn="l" fontAlgn="auto">
              <a:spcBef>
                <a:spcPts val="0"/>
              </a:spcBef>
              <a:spcAft>
                <a:spcPts val="0"/>
              </a:spcAft>
              <a:defRPr sz="1000" smtClean="0">
                <a:solidFill>
                  <a:schemeClr val="tx1">
                    <a:lumMod val="10000"/>
                    <a:lumOff val="90000"/>
                  </a:schemeClr>
                </a:solidFill>
                <a:latin typeface="+mn-lt"/>
                <a:ea typeface="+mn-ea"/>
                <a:cs typeface="+mn-cs"/>
              </a:defRPr>
            </a:lvl1pPr>
          </a:lstStyle>
          <a:p>
            <a:pPr>
              <a:defRPr/>
            </a:pPr>
            <a:fld id="{D0CAFCD8-D9B9-104A-A453-6A80A635530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12" name="Date Placeholder 11"/>
          <p:cNvSpPr>
            <a:spLocks noGrp="1"/>
          </p:cNvSpPr>
          <p:nvPr>
            <p:ph type="dt" sz="half" idx="2"/>
          </p:nvPr>
        </p:nvSpPr>
        <p:spPr>
          <a:xfrm>
            <a:off x="1364079" y="4639937"/>
            <a:ext cx="2048404" cy="262856"/>
          </a:xfrm>
          <a:prstGeom prst="rect">
            <a:avLst/>
          </a:prstGeom>
        </p:spPr>
        <p:txBody>
          <a:bodyPr vert="horz" lIns="78373" tIns="39187" rIns="78373" bIns="39187" rtlCol="0" anchor="ctr"/>
          <a:lstStyle>
            <a:lvl1pPr algn="l" fontAlgn="auto">
              <a:spcBef>
                <a:spcPts val="0"/>
              </a:spcBef>
              <a:spcAft>
                <a:spcPts val="0"/>
              </a:spcAft>
              <a:defRPr sz="1000" smtClean="0">
                <a:solidFill>
                  <a:srgbClr val="E8E8ED"/>
                </a:solidFill>
                <a:latin typeface="+mn-lt"/>
                <a:ea typeface="+mn-ea"/>
                <a:cs typeface="+mn-cs"/>
              </a:defRPr>
            </a:lvl1pPr>
          </a:lstStyle>
          <a:p>
            <a:pPr>
              <a:defRPr/>
            </a:pPr>
            <a:fld id="{76998C0E-2E10-4C40-BC65-D7C728DF8F85}" type="datetimeFigureOut">
              <a:rPr lang="en-US"/>
              <a:pPr>
                <a:defRPr/>
              </a:pPr>
              <a:t>6/9/2021</a:t>
            </a:fld>
            <a:endParaRPr lang="en-US" dirty="0"/>
          </a:p>
        </p:txBody>
      </p:sp>
      <p:sp>
        <p:nvSpPr>
          <p:cNvPr id="14" name="Footer Placeholder 13"/>
          <p:cNvSpPr>
            <a:spLocks noGrp="1"/>
          </p:cNvSpPr>
          <p:nvPr>
            <p:ph type="ftr" sz="quarter" idx="3"/>
          </p:nvPr>
        </p:nvSpPr>
        <p:spPr>
          <a:xfrm>
            <a:off x="3412483" y="4639937"/>
            <a:ext cx="2779977" cy="262856"/>
          </a:xfrm>
          <a:prstGeom prst="rect">
            <a:avLst/>
          </a:prstGeom>
        </p:spPr>
        <p:txBody>
          <a:bodyPr vert="horz" lIns="78373" tIns="39187" rIns="78373" bIns="39187" rtlCol="0" anchor="ctr"/>
          <a:lstStyle>
            <a:lvl1pPr algn="ctr" fontAlgn="auto">
              <a:spcBef>
                <a:spcPts val="0"/>
              </a:spcBef>
              <a:spcAft>
                <a:spcPts val="0"/>
              </a:spcAft>
              <a:defRPr sz="1000" dirty="0">
                <a:solidFill>
                  <a:srgbClr val="E8E8ED"/>
                </a:solidFill>
                <a:latin typeface="+mn-lt"/>
                <a:ea typeface="+mn-ea"/>
                <a:cs typeface="+mn-cs"/>
              </a:defRPr>
            </a:lvl1pPr>
          </a:lstStyle>
          <a:p>
            <a:pPr>
              <a:defRPr/>
            </a:pPr>
            <a:endParaRPr lang="en-US" dirty="0"/>
          </a:p>
        </p:txBody>
      </p:sp>
      <p:pic>
        <p:nvPicPr>
          <p:cNvPr id="13" name="Picture 11" descr="SBCitySeal_FullColor_600px.pn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900142" y="76144"/>
            <a:ext cx="414563" cy="4177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8615883"/>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 id="2147484014" r:id="rId14"/>
    <p:sldLayoutId id="2147484015" r:id="rId15"/>
    <p:sldLayoutId id="2147484016" r:id="rId16"/>
  </p:sldLayoutIdLst>
  <p:transition spd="med">
    <p:fade/>
  </p:transition>
  <p:timing>
    <p:tnLst>
      <p:par>
        <p:cTn id="1" dur="indefinite" restart="never" nodeType="tmRoot"/>
      </p:par>
    </p:tnLst>
  </p:timing>
  <p:hf hdr="0" ftr="0" dt="0"/>
  <p:txStyles>
    <p:titleStyle>
      <a:lvl1pPr algn="l" rtl="0" eaLnBrk="1" fontAlgn="base" hangingPunct="1">
        <a:spcBef>
          <a:spcPct val="0"/>
        </a:spcBef>
        <a:spcAft>
          <a:spcPct val="0"/>
        </a:spcAft>
        <a:defRPr sz="3100" b="1" kern="1200" spc="-86">
          <a:solidFill>
            <a:schemeClr val="tx1"/>
          </a:solidFill>
          <a:latin typeface="Arial"/>
          <a:ea typeface="ＭＳ Ｐゴシック" charset="0"/>
          <a:cs typeface="Arial"/>
        </a:defRPr>
      </a:lvl1pPr>
      <a:lvl2pPr algn="l" rtl="0" eaLnBrk="1" fontAlgn="base" hangingPunct="1">
        <a:spcBef>
          <a:spcPct val="0"/>
        </a:spcBef>
        <a:spcAft>
          <a:spcPct val="0"/>
        </a:spcAft>
        <a:defRPr sz="3800" b="1">
          <a:solidFill>
            <a:srgbClr val="1259A9"/>
          </a:solidFill>
          <a:latin typeface="Arial" charset="0"/>
          <a:ea typeface="ＭＳ Ｐゴシック" charset="0"/>
        </a:defRPr>
      </a:lvl2pPr>
      <a:lvl3pPr algn="l" rtl="0" eaLnBrk="1" fontAlgn="base" hangingPunct="1">
        <a:spcBef>
          <a:spcPct val="0"/>
        </a:spcBef>
        <a:spcAft>
          <a:spcPct val="0"/>
        </a:spcAft>
        <a:defRPr sz="3800" b="1">
          <a:solidFill>
            <a:srgbClr val="1259A9"/>
          </a:solidFill>
          <a:latin typeface="Arial" charset="0"/>
          <a:ea typeface="ＭＳ Ｐゴシック" charset="0"/>
        </a:defRPr>
      </a:lvl3pPr>
      <a:lvl4pPr algn="l" rtl="0" eaLnBrk="1" fontAlgn="base" hangingPunct="1">
        <a:spcBef>
          <a:spcPct val="0"/>
        </a:spcBef>
        <a:spcAft>
          <a:spcPct val="0"/>
        </a:spcAft>
        <a:defRPr sz="3800" b="1">
          <a:solidFill>
            <a:srgbClr val="1259A9"/>
          </a:solidFill>
          <a:latin typeface="Arial" charset="0"/>
          <a:ea typeface="ＭＳ Ｐゴシック" charset="0"/>
        </a:defRPr>
      </a:lvl4pPr>
      <a:lvl5pPr algn="l" rtl="0" eaLnBrk="1" fontAlgn="base" hangingPunct="1">
        <a:spcBef>
          <a:spcPct val="0"/>
        </a:spcBef>
        <a:spcAft>
          <a:spcPct val="0"/>
        </a:spcAft>
        <a:defRPr sz="3800" b="1">
          <a:solidFill>
            <a:srgbClr val="1259A9"/>
          </a:solidFill>
          <a:latin typeface="Arial" charset="0"/>
          <a:ea typeface="ＭＳ Ｐゴシック" charset="0"/>
        </a:defRPr>
      </a:lvl5pPr>
      <a:lvl6pPr marL="391866" algn="l" rtl="0" eaLnBrk="1" fontAlgn="base" hangingPunct="1">
        <a:spcBef>
          <a:spcPct val="0"/>
        </a:spcBef>
        <a:spcAft>
          <a:spcPct val="0"/>
        </a:spcAft>
        <a:defRPr sz="3800" b="1">
          <a:solidFill>
            <a:srgbClr val="1259A9"/>
          </a:solidFill>
          <a:latin typeface="Arial" charset="0"/>
          <a:ea typeface="ＭＳ Ｐゴシック" charset="0"/>
        </a:defRPr>
      </a:lvl6pPr>
      <a:lvl7pPr marL="783732" algn="l" rtl="0" eaLnBrk="1" fontAlgn="base" hangingPunct="1">
        <a:spcBef>
          <a:spcPct val="0"/>
        </a:spcBef>
        <a:spcAft>
          <a:spcPct val="0"/>
        </a:spcAft>
        <a:defRPr sz="3800" b="1">
          <a:solidFill>
            <a:srgbClr val="1259A9"/>
          </a:solidFill>
          <a:latin typeface="Arial" charset="0"/>
          <a:ea typeface="ＭＳ Ｐゴシック" charset="0"/>
        </a:defRPr>
      </a:lvl7pPr>
      <a:lvl8pPr marL="1175598" algn="l" rtl="0" eaLnBrk="1" fontAlgn="base" hangingPunct="1">
        <a:spcBef>
          <a:spcPct val="0"/>
        </a:spcBef>
        <a:spcAft>
          <a:spcPct val="0"/>
        </a:spcAft>
        <a:defRPr sz="3800" b="1">
          <a:solidFill>
            <a:srgbClr val="1259A9"/>
          </a:solidFill>
          <a:latin typeface="Arial" charset="0"/>
          <a:ea typeface="ＭＳ Ｐゴシック" charset="0"/>
        </a:defRPr>
      </a:lvl8pPr>
      <a:lvl9pPr marL="1567464" algn="l" rtl="0" eaLnBrk="1" fontAlgn="base" hangingPunct="1">
        <a:spcBef>
          <a:spcPct val="0"/>
        </a:spcBef>
        <a:spcAft>
          <a:spcPct val="0"/>
        </a:spcAft>
        <a:defRPr sz="3800" b="1">
          <a:solidFill>
            <a:srgbClr val="1259A9"/>
          </a:solidFill>
          <a:latin typeface="Arial" charset="0"/>
          <a:ea typeface="ＭＳ Ｐゴシック" charset="0"/>
        </a:defRPr>
      </a:lvl9pPr>
    </p:titleStyle>
    <p:bodyStyle>
      <a:lvl1pPr marL="247638" indent="-247638" algn="l" rtl="0" eaLnBrk="1" fontAlgn="base" hangingPunct="1">
        <a:spcBef>
          <a:spcPct val="20000"/>
        </a:spcBef>
        <a:spcAft>
          <a:spcPct val="0"/>
        </a:spcAft>
        <a:buClrTx/>
        <a:buSzPct val="85000"/>
        <a:buFont typeface="Arial" charset="0"/>
        <a:buChar char="•"/>
        <a:defRPr sz="2700" b="0" kern="1200">
          <a:solidFill>
            <a:schemeClr val="tx1"/>
          </a:solidFill>
          <a:latin typeface="Arial"/>
          <a:ea typeface="ＭＳ Ｐゴシック" charset="0"/>
          <a:cs typeface="Arial"/>
        </a:defRPr>
      </a:lvl1pPr>
      <a:lvl2pPr marL="439489" indent="-204097" algn="l" rtl="0" eaLnBrk="1" fontAlgn="base" hangingPunct="1">
        <a:spcBef>
          <a:spcPct val="20000"/>
        </a:spcBef>
        <a:spcAft>
          <a:spcPct val="0"/>
        </a:spcAft>
        <a:buClrTx/>
        <a:buSzPct val="85000"/>
        <a:buFont typeface="Arial" charset="0"/>
        <a:buChar char="•"/>
        <a:defRPr sz="2600" b="0" kern="1200">
          <a:solidFill>
            <a:schemeClr val="tx1"/>
          </a:solidFill>
          <a:latin typeface="Arial"/>
          <a:ea typeface="ＭＳ Ｐゴシック" charset="0"/>
          <a:cs typeface="Arial"/>
        </a:defRPr>
      </a:lvl2pPr>
      <a:lvl3pPr marL="685766" indent="-216343" algn="l" rtl="0" eaLnBrk="1" fontAlgn="base" hangingPunct="1">
        <a:spcBef>
          <a:spcPct val="20000"/>
        </a:spcBef>
        <a:spcAft>
          <a:spcPct val="0"/>
        </a:spcAft>
        <a:buClrTx/>
        <a:buSzPct val="90000"/>
        <a:buFont typeface="Arial" charset="0"/>
        <a:buChar char="•"/>
        <a:defRPr sz="2400" b="0" i="1" kern="1200">
          <a:solidFill>
            <a:schemeClr val="tx1"/>
          </a:solidFill>
          <a:latin typeface="Arial"/>
          <a:ea typeface="ＭＳ Ｐゴシック" charset="0"/>
          <a:cs typeface="Arial"/>
        </a:defRPr>
      </a:lvl3pPr>
      <a:lvl4pPr marL="978305" indent="-273490" algn="l" rtl="0" eaLnBrk="1" fontAlgn="base" hangingPunct="1">
        <a:spcBef>
          <a:spcPct val="20000"/>
        </a:spcBef>
        <a:spcAft>
          <a:spcPct val="0"/>
        </a:spcAft>
        <a:buClrTx/>
        <a:buFont typeface="Arial" charset="0"/>
        <a:buChar char="•"/>
        <a:defRPr sz="2200" b="0" kern="1200">
          <a:solidFill>
            <a:schemeClr val="tx1"/>
          </a:solidFill>
          <a:latin typeface="Arial"/>
          <a:ea typeface="ＭＳ Ｐゴシック" charset="0"/>
          <a:cs typeface="Arial"/>
        </a:defRPr>
      </a:lvl4pPr>
      <a:lvl5pPr marL="1125255" indent="-224507" algn="l" rtl="0" eaLnBrk="1" fontAlgn="base" hangingPunct="1">
        <a:spcBef>
          <a:spcPct val="20000"/>
        </a:spcBef>
        <a:spcAft>
          <a:spcPct val="0"/>
        </a:spcAft>
        <a:buClrTx/>
        <a:buSzPct val="100000"/>
        <a:buFont typeface="Arial" charset="0"/>
        <a:buChar char="•"/>
        <a:defRPr sz="2100" b="0" i="1" kern="1200">
          <a:solidFill>
            <a:schemeClr val="tx1"/>
          </a:solidFill>
          <a:latin typeface="Arial"/>
          <a:ea typeface="ＭＳ Ｐゴシック" charset="0"/>
          <a:cs typeface="Arial"/>
        </a:defRPr>
      </a:lvl5pPr>
      <a:lvl6pPr marL="1175598"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6pPr>
      <a:lvl7pPr marL="1332345"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7pPr>
      <a:lvl8pPr marL="1489091"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8pPr>
      <a:lvl9pPr marL="1645838"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9pPr>
    </p:bodyStyle>
    <p:otherStyle>
      <a:defPPr>
        <a:defRPr lang="en-US"/>
      </a:defPPr>
      <a:lvl1pPr marL="0" algn="l" defTabSz="783732" rtl="0" eaLnBrk="1" latinLnBrk="0" hangingPunct="1">
        <a:defRPr sz="1500" kern="1200">
          <a:solidFill>
            <a:schemeClr val="tx1"/>
          </a:solidFill>
          <a:latin typeface="+mn-lt"/>
          <a:ea typeface="+mn-ea"/>
          <a:cs typeface="+mn-cs"/>
        </a:defRPr>
      </a:lvl1pPr>
      <a:lvl2pPr marL="391866" algn="l" defTabSz="783732" rtl="0" eaLnBrk="1" latinLnBrk="0" hangingPunct="1">
        <a:defRPr sz="1500" kern="1200">
          <a:solidFill>
            <a:schemeClr val="tx1"/>
          </a:solidFill>
          <a:latin typeface="+mn-lt"/>
          <a:ea typeface="+mn-ea"/>
          <a:cs typeface="+mn-cs"/>
        </a:defRPr>
      </a:lvl2pPr>
      <a:lvl3pPr marL="783732" algn="l" defTabSz="783732" rtl="0" eaLnBrk="1" latinLnBrk="0" hangingPunct="1">
        <a:defRPr sz="1500" kern="1200">
          <a:solidFill>
            <a:schemeClr val="tx1"/>
          </a:solidFill>
          <a:latin typeface="+mn-lt"/>
          <a:ea typeface="+mn-ea"/>
          <a:cs typeface="+mn-cs"/>
        </a:defRPr>
      </a:lvl3pPr>
      <a:lvl4pPr marL="1175598" algn="l" defTabSz="783732" rtl="0" eaLnBrk="1" latinLnBrk="0" hangingPunct="1">
        <a:defRPr sz="1500" kern="1200">
          <a:solidFill>
            <a:schemeClr val="tx1"/>
          </a:solidFill>
          <a:latin typeface="+mn-lt"/>
          <a:ea typeface="+mn-ea"/>
          <a:cs typeface="+mn-cs"/>
        </a:defRPr>
      </a:lvl4pPr>
      <a:lvl5pPr marL="1567464" algn="l" defTabSz="783732" rtl="0" eaLnBrk="1" latinLnBrk="0" hangingPunct="1">
        <a:defRPr sz="1500" kern="1200">
          <a:solidFill>
            <a:schemeClr val="tx1"/>
          </a:solidFill>
          <a:latin typeface="+mn-lt"/>
          <a:ea typeface="+mn-ea"/>
          <a:cs typeface="+mn-cs"/>
        </a:defRPr>
      </a:lvl5pPr>
      <a:lvl6pPr marL="1959331" algn="l" defTabSz="783732" rtl="0" eaLnBrk="1" latinLnBrk="0" hangingPunct="1">
        <a:defRPr sz="1500" kern="1200">
          <a:solidFill>
            <a:schemeClr val="tx1"/>
          </a:solidFill>
          <a:latin typeface="+mn-lt"/>
          <a:ea typeface="+mn-ea"/>
          <a:cs typeface="+mn-cs"/>
        </a:defRPr>
      </a:lvl6pPr>
      <a:lvl7pPr marL="2351197" algn="l" defTabSz="783732" rtl="0" eaLnBrk="1" latinLnBrk="0" hangingPunct="1">
        <a:defRPr sz="1500" kern="1200">
          <a:solidFill>
            <a:schemeClr val="tx1"/>
          </a:solidFill>
          <a:latin typeface="+mn-lt"/>
          <a:ea typeface="+mn-ea"/>
          <a:cs typeface="+mn-cs"/>
        </a:defRPr>
      </a:lvl7pPr>
      <a:lvl8pPr marL="2743063" algn="l" defTabSz="783732" rtl="0" eaLnBrk="1" latinLnBrk="0" hangingPunct="1">
        <a:defRPr sz="1500" kern="1200">
          <a:solidFill>
            <a:schemeClr val="tx1"/>
          </a:solidFill>
          <a:latin typeface="+mn-lt"/>
          <a:ea typeface="+mn-ea"/>
          <a:cs typeface="+mn-cs"/>
        </a:defRPr>
      </a:lvl8pPr>
      <a:lvl9pPr marL="3134929" algn="l" defTabSz="78373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fontScale="85000" lnSpcReduction="20000"/>
          </a:bodyPr>
          <a:lstStyle/>
          <a:p>
            <a:r>
              <a:rPr lang="en-US" dirty="0" smtClean="0"/>
              <a:t>CIVILIAN </a:t>
            </a:r>
            <a:r>
              <a:rPr lang="en-US" dirty="0" smtClean="0"/>
              <a:t>FORMATION</a:t>
            </a:r>
            <a:r>
              <a:rPr lang="en-US" dirty="0" smtClean="0"/>
              <a:t> </a:t>
            </a:r>
            <a:r>
              <a:rPr lang="en-US" dirty="0" smtClean="0"/>
              <a:t>COMMISSION </a:t>
            </a:r>
            <a:endParaRPr lang="en-US" dirty="0"/>
          </a:p>
          <a:p>
            <a:r>
              <a:rPr lang="en-US" dirty="0" smtClean="0"/>
              <a:t>June </a:t>
            </a:r>
            <a:r>
              <a:rPr lang="en-US" dirty="0"/>
              <a:t>9</a:t>
            </a:r>
            <a:r>
              <a:rPr lang="en-US" dirty="0" smtClean="0"/>
              <a:t>, 2021</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2BB6DA36-3F53-B848-912E-9392F732136F}" type="slidenum">
              <a:rPr lang="en-US" smtClean="0">
                <a:solidFill>
                  <a:prstClr val="black">
                    <a:lumMod val="10000"/>
                    <a:lumOff val="90000"/>
                  </a:prstClr>
                </a:solidFill>
              </a:rPr>
              <a:pPr>
                <a:defRPr/>
              </a:pPr>
              <a:t>1</a:t>
            </a:fld>
            <a:endParaRPr lang="en-US" dirty="0">
              <a:solidFill>
                <a:prstClr val="black">
                  <a:lumMod val="10000"/>
                  <a:lumOff val="90000"/>
                </a:prstClr>
              </a:solidFill>
            </a:endParaRPr>
          </a:p>
        </p:txBody>
      </p:sp>
      <p:sp>
        <p:nvSpPr>
          <p:cNvPr id="5" name="Title 4"/>
          <p:cNvSpPr>
            <a:spLocks noGrp="1"/>
          </p:cNvSpPr>
          <p:nvPr>
            <p:ph type="ctrTitle"/>
          </p:nvPr>
        </p:nvSpPr>
        <p:spPr/>
        <p:txBody>
          <a:bodyPr/>
          <a:lstStyle/>
          <a:p>
            <a:r>
              <a:rPr lang="en-US" dirty="0" smtClean="0"/>
              <a:t>CITY CHARTER AND MUNICIPAL CODE CONSIDERAITONS RELATED TO CIVILIAN OVERSIGHT </a:t>
            </a:r>
            <a:endParaRPr lang="en-US" dirty="0"/>
          </a:p>
        </p:txBody>
      </p:sp>
    </p:spTree>
    <p:extLst>
      <p:ext uri="{BB962C8B-B14F-4D97-AF65-F5344CB8AC3E}">
        <p14:creationId xmlns:p14="http://schemas.microsoft.com/office/powerpoint/2010/main" val="345781913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337" y="318242"/>
            <a:ext cx="7753148" cy="669712"/>
          </a:xfrm>
        </p:spPr>
        <p:txBody>
          <a:bodyPr>
            <a:normAutofit/>
          </a:bodyPr>
          <a:lstStyle/>
          <a:p>
            <a:r>
              <a:rPr lang="en-US" sz="2800" dirty="0" smtClean="0"/>
              <a:t>Fire and Police Commission </a:t>
            </a:r>
            <a:endParaRPr lang="en-US" sz="2800" dirty="0"/>
          </a:p>
        </p:txBody>
      </p:sp>
      <p:sp>
        <p:nvSpPr>
          <p:cNvPr id="3" name="Content Placeholder 2"/>
          <p:cNvSpPr>
            <a:spLocks noGrp="1"/>
          </p:cNvSpPr>
          <p:nvPr>
            <p:ph idx="1"/>
          </p:nvPr>
        </p:nvSpPr>
        <p:spPr>
          <a:xfrm>
            <a:off x="661639" y="987954"/>
            <a:ext cx="7678292" cy="3657028"/>
          </a:xfrm>
        </p:spPr>
        <p:txBody>
          <a:bodyPr/>
          <a:lstStyle/>
          <a:p>
            <a:pPr marL="342900" marR="0" lvl="0" indent="-342900" algn="just">
              <a:spcBef>
                <a:spcPts val="0"/>
              </a:spcBef>
              <a:spcAft>
                <a:spcPts val="0"/>
              </a:spcAft>
              <a:buClrTx/>
              <a:buFont typeface="Symbol" panose="05050102010706020507" pitchFamily="18" charset="2"/>
              <a:buChar char=""/>
            </a:pPr>
            <a:r>
              <a:rPr lang="en-US" sz="1800" dirty="0"/>
              <a:t>Section </a:t>
            </a:r>
            <a:r>
              <a:rPr lang="en-US" sz="1800" dirty="0" smtClean="0"/>
              <a:t>816</a:t>
            </a:r>
            <a:r>
              <a:rPr lang="en-US" sz="1800" dirty="0"/>
              <a:t> </a:t>
            </a:r>
            <a:r>
              <a:rPr lang="en-US" sz="1800" dirty="0" smtClean="0"/>
              <a:t>of the Charter:</a:t>
            </a:r>
          </a:p>
          <a:p>
            <a:pPr marL="0" marR="0" lvl="0" indent="0" algn="just">
              <a:spcBef>
                <a:spcPts val="0"/>
              </a:spcBef>
              <a:spcAft>
                <a:spcPts val="0"/>
              </a:spcAft>
              <a:buClrTx/>
              <a:buNone/>
            </a:pPr>
            <a:endParaRPr lang="en-US" sz="1400" dirty="0" smtClean="0"/>
          </a:p>
          <a:p>
            <a:pPr marL="342900" marR="0" lvl="0" indent="-342900" algn="just">
              <a:spcBef>
                <a:spcPts val="0"/>
              </a:spcBef>
              <a:spcAft>
                <a:spcPts val="0"/>
              </a:spcAft>
              <a:buClrTx/>
              <a:buFont typeface="Symbol" panose="05050102010706020507" pitchFamily="18" charset="2"/>
              <a:buChar char=""/>
            </a:pPr>
            <a:r>
              <a:rPr lang="en-US" sz="1800" dirty="0" smtClean="0"/>
              <a:t>(a</a:t>
            </a:r>
            <a:r>
              <a:rPr lang="en-US" sz="1800" dirty="0"/>
              <a:t>) Act in an advisory capacity to the City Council and City Administrator in all matters relating to </a:t>
            </a:r>
            <a:r>
              <a:rPr lang="en-US" sz="1800" dirty="0" smtClean="0"/>
              <a:t>efficient </a:t>
            </a:r>
            <a:r>
              <a:rPr lang="en-US" sz="1800" dirty="0"/>
              <a:t>and adequate Fire and Police protection for the City of Santa Barbara. </a:t>
            </a:r>
            <a:endParaRPr lang="en-US" sz="1800" dirty="0" smtClean="0"/>
          </a:p>
          <a:p>
            <a:pPr marL="342900" marR="0" lvl="0" indent="-342900" algn="just">
              <a:spcBef>
                <a:spcPts val="0"/>
              </a:spcBef>
              <a:spcAft>
                <a:spcPts val="0"/>
              </a:spcAft>
              <a:buClrTx/>
              <a:buFont typeface="Symbol" panose="05050102010706020507" pitchFamily="18" charset="2"/>
              <a:buChar char=""/>
            </a:pPr>
            <a:endParaRPr lang="en-US" sz="1400" dirty="0" smtClean="0"/>
          </a:p>
          <a:p>
            <a:pPr marL="342900" marR="0" lvl="0" indent="-342900" algn="just">
              <a:spcBef>
                <a:spcPts val="0"/>
              </a:spcBef>
              <a:spcAft>
                <a:spcPts val="0"/>
              </a:spcAft>
              <a:buClrTx/>
              <a:buFont typeface="Symbol" panose="05050102010706020507" pitchFamily="18" charset="2"/>
              <a:buChar char=""/>
            </a:pPr>
            <a:r>
              <a:rPr lang="en-US" sz="1800" dirty="0" smtClean="0"/>
              <a:t>(</a:t>
            </a:r>
            <a:r>
              <a:rPr lang="en-US" sz="1800" dirty="0"/>
              <a:t>b) Recommend to the City Council and City Administrator rules and regulations concerning the operation and conduct of the Fire and Police Departments.</a:t>
            </a:r>
            <a:r>
              <a:rPr lang="en-US" sz="1400" dirty="0"/>
              <a:t> </a:t>
            </a:r>
            <a:endParaRPr lang="en-US" sz="1400" dirty="0" smtClean="0"/>
          </a:p>
          <a:p>
            <a:pPr marL="0" marR="0" lvl="0" indent="0" algn="just">
              <a:spcBef>
                <a:spcPts val="0"/>
              </a:spcBef>
              <a:spcAft>
                <a:spcPts val="0"/>
              </a:spcAft>
              <a:buClrTx/>
              <a:buNone/>
            </a:pPr>
            <a:endParaRPr lang="en-US" sz="1200" dirty="0" smtClean="0"/>
          </a:p>
          <a:p>
            <a:pPr marL="342900" marR="0" lvl="0" indent="-342900" algn="just">
              <a:spcBef>
                <a:spcPts val="0"/>
              </a:spcBef>
              <a:spcAft>
                <a:spcPts val="0"/>
              </a:spcAft>
              <a:buClrTx/>
              <a:buFont typeface="Symbol" panose="05050102010706020507" pitchFamily="18" charset="2"/>
              <a:buChar char=""/>
            </a:pPr>
            <a:r>
              <a:rPr lang="en-US" sz="1800" dirty="0" smtClean="0"/>
              <a:t>(</a:t>
            </a:r>
            <a:r>
              <a:rPr lang="en-US" sz="1800" dirty="0"/>
              <a:t>c) Consider with the Chiefs of the respective Fire and Police </a:t>
            </a:r>
            <a:r>
              <a:rPr lang="en-US" sz="1800" dirty="0" smtClean="0"/>
              <a:t>Departments, </a:t>
            </a:r>
            <a:r>
              <a:rPr lang="en-US" sz="1800" dirty="0"/>
              <a:t>an annual budget of such </a:t>
            </a:r>
            <a:r>
              <a:rPr lang="en-US" sz="1800" dirty="0" smtClean="0"/>
              <a:t>Departments </a:t>
            </a:r>
            <a:r>
              <a:rPr lang="en-US" sz="1800" dirty="0"/>
              <a:t>and make recommendations with respect thereto to the City Council and City Administrator.</a:t>
            </a:r>
            <a:r>
              <a:rPr lang="en-US" sz="1400" dirty="0"/>
              <a:t> </a:t>
            </a:r>
            <a:endParaRPr lang="en-US" sz="1400" dirty="0">
              <a:latin typeface="+mn-lt"/>
            </a:endParaRPr>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10</a:t>
            </a:fld>
            <a:endParaRPr lang="en-US" dirty="0"/>
          </a:p>
        </p:txBody>
      </p:sp>
    </p:spTree>
    <p:extLst>
      <p:ext uri="{BB962C8B-B14F-4D97-AF65-F5344CB8AC3E}">
        <p14:creationId xmlns:p14="http://schemas.microsoft.com/office/powerpoint/2010/main" val="36160855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58" y="453154"/>
            <a:ext cx="7753148" cy="669712"/>
          </a:xfrm>
        </p:spPr>
        <p:txBody>
          <a:bodyPr/>
          <a:lstStyle/>
          <a:p>
            <a:r>
              <a:rPr lang="en-US" dirty="0" smtClean="0"/>
              <a:t>Fire and Police Commission Powers </a:t>
            </a:r>
            <a:endParaRPr lang="en-US" dirty="0"/>
          </a:p>
        </p:txBody>
      </p:sp>
      <p:sp>
        <p:nvSpPr>
          <p:cNvPr id="3" name="Content Placeholder 2"/>
          <p:cNvSpPr>
            <a:spLocks noGrp="1"/>
          </p:cNvSpPr>
          <p:nvPr>
            <p:ph idx="1"/>
          </p:nvPr>
        </p:nvSpPr>
        <p:spPr/>
        <p:txBody>
          <a:bodyPr/>
          <a:lstStyle/>
          <a:p>
            <a:pPr lvl="0" algn="just">
              <a:spcBef>
                <a:spcPts val="0"/>
              </a:spcBef>
              <a:spcAft>
                <a:spcPts val="0"/>
              </a:spcAft>
              <a:buClrTx/>
              <a:buFont typeface="Arial" panose="020B0604020202020204" pitchFamily="34" charset="0"/>
              <a:buChar char="•"/>
            </a:pPr>
            <a:r>
              <a:rPr lang="en-US" sz="2000" dirty="0">
                <a:solidFill>
                  <a:srgbClr val="292934"/>
                </a:solidFill>
                <a:latin typeface="+mn-lt"/>
              </a:rPr>
              <a:t>(d) Recommend to the City Administrator and City Council appointments to the offices of Fire Chief and Chief of Police. </a:t>
            </a:r>
            <a:endParaRPr lang="en-US" sz="1200" dirty="0" smtClean="0">
              <a:solidFill>
                <a:srgbClr val="292934"/>
              </a:solidFill>
              <a:latin typeface="+mn-lt"/>
            </a:endParaRPr>
          </a:p>
          <a:p>
            <a:pPr marL="0" lvl="0" indent="0" algn="just">
              <a:spcBef>
                <a:spcPts val="0"/>
              </a:spcBef>
              <a:spcAft>
                <a:spcPts val="0"/>
              </a:spcAft>
              <a:buClrTx/>
              <a:buNone/>
            </a:pPr>
            <a:endParaRPr lang="en-US" sz="1200" dirty="0" smtClean="0">
              <a:solidFill>
                <a:srgbClr val="292934"/>
              </a:solidFill>
              <a:latin typeface="+mn-lt"/>
            </a:endParaRPr>
          </a:p>
          <a:p>
            <a:pPr lvl="0" algn="just">
              <a:spcBef>
                <a:spcPts val="0"/>
              </a:spcBef>
              <a:spcAft>
                <a:spcPts val="0"/>
              </a:spcAft>
              <a:buClrTx/>
              <a:buFont typeface="Arial" panose="020B0604020202020204" pitchFamily="34" charset="0"/>
              <a:buChar char="•"/>
            </a:pPr>
            <a:r>
              <a:rPr lang="en-US" sz="2000" dirty="0" smtClean="0">
                <a:solidFill>
                  <a:srgbClr val="292934"/>
                </a:solidFill>
                <a:latin typeface="+mn-lt"/>
              </a:rPr>
              <a:t>(</a:t>
            </a:r>
            <a:r>
              <a:rPr lang="en-US" sz="2000" dirty="0">
                <a:solidFill>
                  <a:srgbClr val="292934"/>
                </a:solidFill>
                <a:latin typeface="+mn-lt"/>
              </a:rPr>
              <a:t>e) Exercise such other functions, powers and duties not inconsistent with this Charter as may be prescribed by ordinance</a:t>
            </a:r>
            <a:r>
              <a:rPr lang="en-US" sz="2000" dirty="0" smtClean="0">
                <a:solidFill>
                  <a:srgbClr val="292934"/>
                </a:solidFill>
                <a:latin typeface="+mn-lt"/>
              </a:rPr>
              <a:t>.</a:t>
            </a:r>
          </a:p>
          <a:p>
            <a:pPr marL="0" lvl="0" indent="0" algn="just">
              <a:spcBef>
                <a:spcPts val="0"/>
              </a:spcBef>
              <a:spcAft>
                <a:spcPts val="0"/>
              </a:spcAft>
              <a:buClrTx/>
              <a:buNone/>
            </a:pPr>
            <a:r>
              <a:rPr lang="en-US" sz="1200" dirty="0" smtClean="0">
                <a:solidFill>
                  <a:srgbClr val="292934"/>
                </a:solidFill>
                <a:latin typeface="+mn-lt"/>
              </a:rPr>
              <a:t> </a:t>
            </a:r>
          </a:p>
          <a:p>
            <a:pPr lvl="0" algn="just">
              <a:spcBef>
                <a:spcPts val="0"/>
              </a:spcBef>
              <a:spcAft>
                <a:spcPts val="0"/>
              </a:spcAft>
              <a:buClrTx/>
              <a:buFont typeface="Arial" panose="020B0604020202020204" pitchFamily="34" charset="0"/>
              <a:buChar char="•"/>
            </a:pPr>
            <a:r>
              <a:rPr lang="en-US" sz="2000" dirty="0" smtClean="0">
                <a:solidFill>
                  <a:srgbClr val="292934"/>
                </a:solidFill>
                <a:latin typeface="+mn-lt"/>
              </a:rPr>
              <a:t>Powers under the Municipal Code:</a:t>
            </a:r>
          </a:p>
          <a:p>
            <a:pPr marL="569913" lvl="0" indent="-338138" algn="just">
              <a:spcBef>
                <a:spcPts val="0"/>
              </a:spcBef>
              <a:spcAft>
                <a:spcPts val="0"/>
              </a:spcAft>
              <a:buClrTx/>
              <a:buFont typeface="Arial" panose="020B0604020202020204" pitchFamily="34" charset="0"/>
              <a:buChar char="•"/>
            </a:pPr>
            <a:r>
              <a:rPr lang="en-US" sz="2000" dirty="0">
                <a:latin typeface="+mn-lt"/>
              </a:rPr>
              <a:t>5.28.270 Right of Appeal to the Fire and Police Commission from Denial of Issuance of </a:t>
            </a:r>
            <a:r>
              <a:rPr lang="en-US" sz="2000" dirty="0" err="1">
                <a:latin typeface="+mn-lt"/>
              </a:rPr>
              <a:t>Pedicab</a:t>
            </a:r>
            <a:r>
              <a:rPr lang="en-US" sz="2000" dirty="0">
                <a:latin typeface="+mn-lt"/>
              </a:rPr>
              <a:t> Operating Permit or </a:t>
            </a:r>
            <a:r>
              <a:rPr lang="en-US" sz="2000" dirty="0" smtClean="0">
                <a:latin typeface="+mn-lt"/>
              </a:rPr>
              <a:t>Decal.</a:t>
            </a:r>
          </a:p>
          <a:p>
            <a:pPr marL="246063" lvl="0" indent="323850" algn="just">
              <a:spcBef>
                <a:spcPts val="0"/>
              </a:spcBef>
              <a:spcAft>
                <a:spcPts val="0"/>
              </a:spcAft>
              <a:buClrTx/>
              <a:buFont typeface="Arial" panose="020B0604020202020204" pitchFamily="34" charset="0"/>
              <a:buChar char="•"/>
            </a:pPr>
            <a:r>
              <a:rPr lang="en-US" sz="2000" dirty="0">
                <a:solidFill>
                  <a:srgbClr val="000000"/>
                </a:solidFill>
                <a:latin typeface="+mn-lt"/>
              </a:rPr>
              <a:t>5.76.070 </a:t>
            </a:r>
            <a:r>
              <a:rPr lang="en-US" sz="2000" dirty="0" smtClean="0">
                <a:solidFill>
                  <a:srgbClr val="000000"/>
                </a:solidFill>
                <a:latin typeface="+mn-lt"/>
              </a:rPr>
              <a:t>Appeal of Permit for Sauna or Massage Parlors.</a:t>
            </a:r>
            <a:endParaRPr lang="en-US" sz="2000" dirty="0">
              <a:solidFill>
                <a:srgbClr val="292934"/>
              </a:solidFill>
              <a:latin typeface="+mn-lt"/>
            </a:endParaRPr>
          </a:p>
          <a:p>
            <a:pPr marL="246063" indent="323850" algn="just">
              <a:buClrTx/>
              <a:buFont typeface="Arial" panose="020B0604020202020204" pitchFamily="34" charset="0"/>
              <a:buChar char="•"/>
            </a:pPr>
            <a:r>
              <a:rPr lang="en-US" sz="2000" dirty="0" smtClean="0">
                <a:latin typeface="+mn-lt"/>
              </a:rPr>
              <a:t>Chapter 5.20 Dance Permits.</a:t>
            </a:r>
            <a:endParaRPr lang="en-US" sz="2000" dirty="0">
              <a:latin typeface="+mn-lt"/>
            </a:endParaRPr>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11</a:t>
            </a:fld>
            <a:endParaRPr lang="en-US" dirty="0"/>
          </a:p>
        </p:txBody>
      </p:sp>
    </p:spTree>
    <p:extLst>
      <p:ext uri="{BB962C8B-B14F-4D97-AF65-F5344CB8AC3E}">
        <p14:creationId xmlns:p14="http://schemas.microsoft.com/office/powerpoint/2010/main" val="373751079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83" y="599607"/>
            <a:ext cx="7753148" cy="853406"/>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Fire </a:t>
            </a:r>
            <a:r>
              <a:rPr lang="en-US" dirty="0"/>
              <a:t>and Police Commission </a:t>
            </a:r>
            <a:r>
              <a:rPr lang="en-US" dirty="0" smtClean="0"/>
              <a:t>Powers (Continued)</a:t>
            </a:r>
            <a:endParaRPr lang="en-US" dirty="0"/>
          </a:p>
        </p:txBody>
      </p:sp>
      <p:sp>
        <p:nvSpPr>
          <p:cNvPr id="3" name="Content Placeholder 2"/>
          <p:cNvSpPr>
            <a:spLocks noGrp="1"/>
          </p:cNvSpPr>
          <p:nvPr>
            <p:ph idx="1"/>
          </p:nvPr>
        </p:nvSpPr>
        <p:spPr>
          <a:xfrm>
            <a:off x="585258" y="1471017"/>
            <a:ext cx="7754673" cy="3287988"/>
          </a:xfrm>
        </p:spPr>
        <p:txBody>
          <a:bodyPr/>
          <a:lstStyle/>
          <a:p>
            <a:pPr>
              <a:buClrTx/>
              <a:buFont typeface="Arial" panose="020B0604020202020204" pitchFamily="34" charset="0"/>
              <a:buChar char="•"/>
            </a:pPr>
            <a:r>
              <a:rPr lang="en-US" sz="2000" dirty="0" smtClean="0">
                <a:latin typeface="+mn-lt"/>
              </a:rPr>
              <a:t>Chapter 5.30 Tow Operators.</a:t>
            </a:r>
          </a:p>
          <a:p>
            <a:pPr>
              <a:buClrTx/>
              <a:buFont typeface="Arial" panose="020B0604020202020204" pitchFamily="34" charset="0"/>
              <a:buChar char="•"/>
            </a:pPr>
            <a:endParaRPr lang="en-US" sz="2000" dirty="0" smtClean="0">
              <a:latin typeface="+mn-lt"/>
            </a:endParaRPr>
          </a:p>
          <a:p>
            <a:pPr>
              <a:buClrTx/>
              <a:buFont typeface="Arial" panose="020B0604020202020204" pitchFamily="34" charset="0"/>
              <a:buChar char="•"/>
            </a:pPr>
            <a:r>
              <a:rPr lang="en-US" sz="2000" dirty="0" smtClean="0">
                <a:latin typeface="+mn-lt"/>
              </a:rPr>
              <a:t>Chapter 5.07 Uniforms of Private Patrol Operators.</a:t>
            </a:r>
          </a:p>
          <a:p>
            <a:pPr>
              <a:buClrTx/>
              <a:buFont typeface="Arial" panose="020B0604020202020204" pitchFamily="34" charset="0"/>
              <a:buChar char="•"/>
            </a:pPr>
            <a:endParaRPr lang="en-US" sz="2000" dirty="0" smtClean="0">
              <a:latin typeface="+mn-lt"/>
            </a:endParaRPr>
          </a:p>
          <a:p>
            <a:pPr>
              <a:buClrTx/>
              <a:buFont typeface="Arial" panose="020B0604020202020204" pitchFamily="34" charset="0"/>
              <a:buChar char="•"/>
            </a:pPr>
            <a:r>
              <a:rPr lang="en-US" sz="2000" dirty="0" smtClean="0">
                <a:solidFill>
                  <a:srgbClr val="000000"/>
                </a:solidFill>
                <a:latin typeface="+mn-lt"/>
              </a:rPr>
              <a:t>9.118.010 </a:t>
            </a:r>
            <a:r>
              <a:rPr lang="en-US" sz="2000" dirty="0">
                <a:solidFill>
                  <a:srgbClr val="000000"/>
                </a:solidFill>
                <a:latin typeface="+mn-lt"/>
              </a:rPr>
              <a:t>Authority of Board of Fire and Police Commissioners and Board of Civil Service Commissioners to Issue Subpoenas.</a:t>
            </a:r>
            <a:endParaRPr lang="en-US" sz="2000" dirty="0">
              <a:latin typeface="+mn-lt"/>
            </a:endParaRPr>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12</a:t>
            </a:fld>
            <a:endParaRPr lang="en-US" dirty="0"/>
          </a:p>
        </p:txBody>
      </p:sp>
    </p:spTree>
    <p:extLst>
      <p:ext uri="{BB962C8B-B14F-4D97-AF65-F5344CB8AC3E}">
        <p14:creationId xmlns:p14="http://schemas.microsoft.com/office/powerpoint/2010/main" val="401309024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58" y="408183"/>
            <a:ext cx="7753148" cy="669712"/>
          </a:xfrm>
        </p:spPr>
        <p:txBody>
          <a:bodyPr/>
          <a:lstStyle/>
          <a:p>
            <a:r>
              <a:rPr lang="en-US" dirty="0" smtClean="0"/>
              <a:t>Civil Service System</a:t>
            </a:r>
            <a:endParaRPr lang="en-US" dirty="0"/>
          </a:p>
        </p:txBody>
      </p:sp>
      <p:sp>
        <p:nvSpPr>
          <p:cNvPr id="3" name="Content Placeholder 2"/>
          <p:cNvSpPr>
            <a:spLocks noGrp="1"/>
          </p:cNvSpPr>
          <p:nvPr>
            <p:ph idx="1"/>
          </p:nvPr>
        </p:nvSpPr>
        <p:spPr>
          <a:xfrm>
            <a:off x="585258" y="1077894"/>
            <a:ext cx="7754673" cy="3567087"/>
          </a:xfrm>
        </p:spPr>
        <p:txBody>
          <a:bodyPr/>
          <a:lstStyle/>
          <a:p>
            <a:pPr algn="just">
              <a:buClrTx/>
            </a:pPr>
            <a:r>
              <a:rPr lang="en-US" sz="2000" dirty="0"/>
              <a:t>Section </a:t>
            </a:r>
            <a:r>
              <a:rPr lang="en-US" sz="2000" dirty="0" smtClean="0"/>
              <a:t>1000 of the City Charter  establishes </a:t>
            </a:r>
            <a:r>
              <a:rPr lang="en-US" sz="2000" dirty="0"/>
              <a:t>a Civil Service System for the selection, employment, classification, </a:t>
            </a:r>
            <a:r>
              <a:rPr lang="en-US" sz="2000" dirty="0" smtClean="0"/>
              <a:t>advancement</a:t>
            </a:r>
            <a:r>
              <a:rPr lang="en-US" sz="2000" dirty="0"/>
              <a:t>, demotion, suspension, discharge and handling of grievances of </a:t>
            </a:r>
            <a:r>
              <a:rPr lang="en-US" sz="2000" dirty="0" smtClean="0"/>
              <a:t>employees included </a:t>
            </a:r>
            <a:r>
              <a:rPr lang="en-US" sz="2000" dirty="0"/>
              <a:t>in Classified </a:t>
            </a:r>
            <a:r>
              <a:rPr lang="en-US" sz="2000" dirty="0" smtClean="0"/>
              <a:t>Service. </a:t>
            </a:r>
          </a:p>
          <a:p>
            <a:pPr marL="0" indent="0" algn="just">
              <a:buClrTx/>
              <a:buNone/>
            </a:pPr>
            <a:endParaRPr lang="en-US" sz="2000" dirty="0" smtClean="0"/>
          </a:p>
          <a:p>
            <a:pPr algn="just">
              <a:buClrTx/>
            </a:pPr>
            <a:r>
              <a:rPr lang="en-US" sz="2000" dirty="0" smtClean="0"/>
              <a:t>Section 1001 creates the categories of Unclassified </a:t>
            </a:r>
            <a:r>
              <a:rPr lang="en-US" sz="2000" dirty="0"/>
              <a:t>and Classified </a:t>
            </a:r>
            <a:r>
              <a:rPr lang="en-US" sz="2000" dirty="0" smtClean="0"/>
              <a:t>Service. Any </a:t>
            </a:r>
            <a:r>
              <a:rPr lang="en-US" sz="2000" dirty="0"/>
              <a:t>new classification </a:t>
            </a:r>
            <a:r>
              <a:rPr lang="en-US" sz="2000" dirty="0" smtClean="0"/>
              <a:t>created </a:t>
            </a:r>
            <a:r>
              <a:rPr lang="en-US" sz="2000" dirty="0"/>
              <a:t>by the City </a:t>
            </a:r>
            <a:r>
              <a:rPr lang="en-US" sz="2000" dirty="0" smtClean="0"/>
              <a:t>Council, </a:t>
            </a:r>
            <a:r>
              <a:rPr lang="en-US" sz="2000" dirty="0"/>
              <a:t>unless declared to be Classified at the time of creation or </a:t>
            </a:r>
            <a:r>
              <a:rPr lang="en-US" sz="2000" dirty="0" smtClean="0"/>
              <a:t>thereafter is unclassified, otherwise, the Classified </a:t>
            </a:r>
            <a:r>
              <a:rPr lang="en-US" sz="2000" dirty="0"/>
              <a:t>Service shall comprise all positions not specifically included by </a:t>
            </a:r>
            <a:r>
              <a:rPr lang="en-US" sz="2000" dirty="0" smtClean="0"/>
              <a:t>Section 1001 </a:t>
            </a:r>
            <a:r>
              <a:rPr lang="en-US" sz="2000" dirty="0"/>
              <a:t>in the </a:t>
            </a:r>
            <a:r>
              <a:rPr lang="en-US" sz="2000" dirty="0" smtClean="0"/>
              <a:t>Unclassified </a:t>
            </a:r>
            <a:r>
              <a:rPr lang="en-US" sz="2000" dirty="0"/>
              <a:t>Service. </a:t>
            </a:r>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13</a:t>
            </a:fld>
            <a:endParaRPr lang="en-US" dirty="0"/>
          </a:p>
        </p:txBody>
      </p:sp>
    </p:spTree>
    <p:extLst>
      <p:ext uri="{BB962C8B-B14F-4D97-AF65-F5344CB8AC3E}">
        <p14:creationId xmlns:p14="http://schemas.microsoft.com/office/powerpoint/2010/main" val="218914010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83" y="445659"/>
            <a:ext cx="7753148" cy="669712"/>
          </a:xfrm>
        </p:spPr>
        <p:txBody>
          <a:bodyPr/>
          <a:lstStyle/>
          <a:p>
            <a:r>
              <a:rPr lang="en-US" dirty="0" smtClean="0"/>
              <a:t>Civil Service Commission Review </a:t>
            </a:r>
            <a:endParaRPr lang="en-US" dirty="0"/>
          </a:p>
        </p:txBody>
      </p:sp>
      <p:sp>
        <p:nvSpPr>
          <p:cNvPr id="3" name="Content Placeholder 2"/>
          <p:cNvSpPr>
            <a:spLocks noGrp="1"/>
          </p:cNvSpPr>
          <p:nvPr>
            <p:ph idx="1"/>
          </p:nvPr>
        </p:nvSpPr>
        <p:spPr/>
        <p:txBody>
          <a:bodyPr/>
          <a:lstStyle/>
          <a:p>
            <a:pPr algn="just">
              <a:buClrTx/>
            </a:pPr>
            <a:r>
              <a:rPr lang="en-US" dirty="0" smtClean="0"/>
              <a:t>Charter Section 1007 reads in part “Any </a:t>
            </a:r>
            <a:r>
              <a:rPr lang="en-US" dirty="0"/>
              <a:t>such person who is suspended, demoted or dismissed shall be entitled to receive, upon his request, a hearing by the Board of Civil Service Commissioners to review such suspension, demotion or dismissal</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14</a:t>
            </a:fld>
            <a:endParaRPr lang="en-US" dirty="0"/>
          </a:p>
        </p:txBody>
      </p:sp>
    </p:spTree>
    <p:extLst>
      <p:ext uri="{BB962C8B-B14F-4D97-AF65-F5344CB8AC3E}">
        <p14:creationId xmlns:p14="http://schemas.microsoft.com/office/powerpoint/2010/main" val="342211345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83" y="371061"/>
            <a:ext cx="7753148" cy="669712"/>
          </a:xfrm>
        </p:spPr>
        <p:txBody>
          <a:bodyPr>
            <a:normAutofit fontScale="90000"/>
          </a:bodyPr>
          <a:lstStyle/>
          <a:p>
            <a:r>
              <a:rPr lang="en-US" dirty="0" smtClean="0"/>
              <a:t>Civil Service Commission Powers and Duties</a:t>
            </a:r>
            <a:endParaRPr lang="en-US" dirty="0"/>
          </a:p>
        </p:txBody>
      </p:sp>
      <p:sp>
        <p:nvSpPr>
          <p:cNvPr id="3" name="Content Placeholder 2"/>
          <p:cNvSpPr>
            <a:spLocks noGrp="1"/>
          </p:cNvSpPr>
          <p:nvPr>
            <p:ph idx="1"/>
          </p:nvPr>
        </p:nvSpPr>
        <p:spPr>
          <a:xfrm>
            <a:off x="586783" y="1040773"/>
            <a:ext cx="7754673" cy="3287988"/>
          </a:xfrm>
        </p:spPr>
        <p:txBody>
          <a:bodyPr/>
          <a:lstStyle/>
          <a:p>
            <a:pPr algn="just">
              <a:buClrTx/>
            </a:pPr>
            <a:r>
              <a:rPr lang="en-US" sz="2000" dirty="0" smtClean="0"/>
              <a:t>Section 808 </a:t>
            </a:r>
            <a:r>
              <a:rPr lang="en-US" sz="2000" dirty="0"/>
              <a:t>o</a:t>
            </a:r>
            <a:r>
              <a:rPr lang="en-US" sz="2000" dirty="0" smtClean="0"/>
              <a:t>f the Charter:</a:t>
            </a:r>
          </a:p>
          <a:p>
            <a:pPr algn="just">
              <a:buClrTx/>
            </a:pPr>
            <a:r>
              <a:rPr lang="en-US" sz="2000" dirty="0"/>
              <a:t>(a) Act in an advisory capacity to the City Council and City Administrator on personnel </a:t>
            </a:r>
            <a:r>
              <a:rPr lang="en-US" sz="2000" dirty="0" smtClean="0"/>
              <a:t>administration. </a:t>
            </a:r>
          </a:p>
          <a:p>
            <a:pPr algn="just">
              <a:buClrTx/>
            </a:pPr>
            <a:r>
              <a:rPr lang="en-US" sz="2000" dirty="0" smtClean="0"/>
              <a:t>(</a:t>
            </a:r>
            <a:r>
              <a:rPr lang="en-US" sz="2000" dirty="0"/>
              <a:t>b) After a public hearing thereon, recommend to the City Council, the adoption, amendment or repeal of personnel rules and regulations. </a:t>
            </a:r>
            <a:endParaRPr lang="en-US" sz="2000" dirty="0" smtClean="0"/>
          </a:p>
          <a:p>
            <a:pPr algn="just">
              <a:buClrTx/>
            </a:pPr>
            <a:r>
              <a:rPr lang="en-US" sz="2000" dirty="0" smtClean="0"/>
              <a:t>(</a:t>
            </a:r>
            <a:r>
              <a:rPr lang="en-US" sz="2000" dirty="0"/>
              <a:t>c) Make any investigation upon request of the City Council or upon its own motion concerning the </a:t>
            </a:r>
            <a:r>
              <a:rPr lang="en-US" sz="2000" dirty="0" smtClean="0"/>
              <a:t>administration </a:t>
            </a:r>
            <a:r>
              <a:rPr lang="en-US" sz="2000" dirty="0"/>
              <a:t>of personnel or conditions of employment </a:t>
            </a:r>
            <a:r>
              <a:rPr lang="en-US" sz="2000" dirty="0" smtClean="0"/>
              <a:t>and </a:t>
            </a:r>
            <a:r>
              <a:rPr lang="en-US" sz="2000" dirty="0"/>
              <a:t>report its findings to the City Council and City Administrator. </a:t>
            </a:r>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15</a:t>
            </a:fld>
            <a:endParaRPr lang="en-US" dirty="0"/>
          </a:p>
        </p:txBody>
      </p:sp>
    </p:spTree>
    <p:extLst>
      <p:ext uri="{BB962C8B-B14F-4D97-AF65-F5344CB8AC3E}">
        <p14:creationId xmlns:p14="http://schemas.microsoft.com/office/powerpoint/2010/main" val="243132782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58" y="400688"/>
            <a:ext cx="7753148" cy="669712"/>
          </a:xfrm>
        </p:spPr>
        <p:txBody>
          <a:bodyPr>
            <a:normAutofit fontScale="90000"/>
          </a:bodyPr>
          <a:lstStyle/>
          <a:p>
            <a:r>
              <a:rPr lang="en-US" dirty="0"/>
              <a:t>Civil Service Commission Powers </a:t>
            </a:r>
            <a:r>
              <a:rPr lang="en-US" dirty="0" smtClean="0"/>
              <a:t>Continued</a:t>
            </a:r>
            <a:endParaRPr lang="en-US" dirty="0"/>
          </a:p>
        </p:txBody>
      </p:sp>
      <p:sp>
        <p:nvSpPr>
          <p:cNvPr id="3" name="Content Placeholder 2"/>
          <p:cNvSpPr>
            <a:spLocks noGrp="1"/>
          </p:cNvSpPr>
          <p:nvPr>
            <p:ph idx="1"/>
          </p:nvPr>
        </p:nvSpPr>
        <p:spPr>
          <a:xfrm>
            <a:off x="583733" y="1070400"/>
            <a:ext cx="7754673" cy="3287988"/>
          </a:xfrm>
        </p:spPr>
        <p:txBody>
          <a:bodyPr/>
          <a:lstStyle/>
          <a:p>
            <a:pPr algn="just">
              <a:buClrTx/>
            </a:pPr>
            <a:r>
              <a:rPr lang="en-US" sz="2000" dirty="0">
                <a:solidFill>
                  <a:srgbClr val="292934"/>
                </a:solidFill>
              </a:rPr>
              <a:t>(d) Hear appeals of any officer or employee under the Civil Service System, who is suspended, demoted or removed, and report in writing to the appointing power and City Council, its findings, conclusions, recommendations and decision thereon, and its decision shall be binding on the appointing or removing </a:t>
            </a:r>
            <a:r>
              <a:rPr lang="en-US" sz="2000" dirty="0" smtClean="0">
                <a:solidFill>
                  <a:srgbClr val="292934"/>
                </a:solidFill>
              </a:rPr>
              <a:t>power.</a:t>
            </a:r>
          </a:p>
          <a:p>
            <a:pPr algn="just">
              <a:buClrTx/>
            </a:pPr>
            <a:r>
              <a:rPr lang="en-US" sz="2000" dirty="0" smtClean="0">
                <a:solidFill>
                  <a:srgbClr val="292934"/>
                </a:solidFill>
              </a:rPr>
              <a:t> </a:t>
            </a:r>
            <a:r>
              <a:rPr lang="en-US" sz="2000" dirty="0">
                <a:solidFill>
                  <a:srgbClr val="292934"/>
                </a:solidFill>
              </a:rPr>
              <a:t>(e) Exercise such functions with respect to personnel or the Civil Service System, not inconsistent herewith, as may be prescribed by this Charter or by ordinance.</a:t>
            </a:r>
            <a:endParaRPr lang="en-US"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16</a:t>
            </a:fld>
            <a:endParaRPr lang="en-US" dirty="0"/>
          </a:p>
        </p:txBody>
      </p:sp>
    </p:spTree>
    <p:extLst>
      <p:ext uri="{BB962C8B-B14F-4D97-AF65-F5344CB8AC3E}">
        <p14:creationId xmlns:p14="http://schemas.microsoft.com/office/powerpoint/2010/main" val="388265774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58" y="333586"/>
            <a:ext cx="7753148" cy="669712"/>
          </a:xfrm>
        </p:spPr>
        <p:txBody>
          <a:bodyPr/>
          <a:lstStyle/>
          <a:p>
            <a:r>
              <a:rPr lang="en-US" dirty="0" smtClean="0"/>
              <a:t>Finality of Decision &amp; Appeals</a:t>
            </a:r>
            <a:endParaRPr lang="en-US" dirty="0"/>
          </a:p>
        </p:txBody>
      </p:sp>
      <p:sp>
        <p:nvSpPr>
          <p:cNvPr id="3" name="Content Placeholder 2"/>
          <p:cNvSpPr>
            <a:spLocks noGrp="1"/>
          </p:cNvSpPr>
          <p:nvPr>
            <p:ph idx="1"/>
          </p:nvPr>
        </p:nvSpPr>
        <p:spPr>
          <a:xfrm>
            <a:off x="585259" y="1006311"/>
            <a:ext cx="7754673" cy="3490738"/>
          </a:xfrm>
        </p:spPr>
        <p:txBody>
          <a:bodyPr/>
          <a:lstStyle/>
          <a:p>
            <a:pPr algn="just">
              <a:buClrTx/>
            </a:pPr>
            <a:r>
              <a:rPr lang="en-US" sz="2000" dirty="0" smtClean="0">
                <a:latin typeface="+mn-lt"/>
              </a:rPr>
              <a:t>Appeals do not get heard by City Council.</a:t>
            </a:r>
          </a:p>
          <a:p>
            <a:pPr marL="0" indent="0" algn="just">
              <a:buClrTx/>
              <a:buNone/>
            </a:pPr>
            <a:endParaRPr lang="en-US" sz="2000" dirty="0" smtClean="0">
              <a:latin typeface="+mn-lt"/>
            </a:endParaRPr>
          </a:p>
          <a:p>
            <a:pPr marL="0" marR="0" algn="just">
              <a:lnSpc>
                <a:spcPct val="107000"/>
              </a:lnSpc>
              <a:spcBef>
                <a:spcPts val="0"/>
              </a:spcBef>
              <a:spcAft>
                <a:spcPts val="800"/>
              </a:spcAft>
              <a:buClrTx/>
            </a:pPr>
            <a:r>
              <a:rPr lang="en-US" sz="2000" dirty="0" smtClean="0">
                <a:latin typeface="+mn-lt"/>
              </a:rPr>
              <a:t>1.30.010 - Code of Civil Procedure</a:t>
            </a:r>
            <a:r>
              <a:rPr lang="en-US" sz="2000" dirty="0">
                <a:latin typeface="+mn-lt"/>
                <a:ea typeface="Calibri" panose="020F0502020204030204" pitchFamily="34" charset="0"/>
                <a:cs typeface="Times New Roman" panose="02020603050405020304" pitchFamily="18" charset="0"/>
              </a:rPr>
              <a:t> Section 1094.6 authorizes municipalities to establish a 90-day time limit for filing a petition for a writ of mandate to challenge decisions of the City and its Council, commissions, boards, officers and agents</a:t>
            </a:r>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0" lvl="0" indent="231775" algn="just">
              <a:buClrTx/>
            </a:pPr>
            <a:r>
              <a:rPr lang="en-US" sz="2000" i="1" u="sng" dirty="0">
                <a:solidFill>
                  <a:srgbClr val="000000"/>
                </a:solidFill>
              </a:rPr>
              <a:t>Miller v. City of Los Angeles</a:t>
            </a:r>
            <a:r>
              <a:rPr lang="en-US" sz="2000" dirty="0">
                <a:solidFill>
                  <a:srgbClr val="000000"/>
                </a:solidFill>
              </a:rPr>
              <a:t> (2008) 169 Cal.App.4th </a:t>
            </a:r>
            <a:r>
              <a:rPr lang="en-US" sz="2000" dirty="0" smtClean="0">
                <a:solidFill>
                  <a:srgbClr val="000000"/>
                </a:solidFill>
              </a:rPr>
              <a:t>137- Employee has burden </a:t>
            </a:r>
            <a:r>
              <a:rPr lang="en-US" sz="2000" dirty="0">
                <a:solidFill>
                  <a:srgbClr val="000000"/>
                </a:solidFill>
              </a:rPr>
              <a:t>to exhaust administrative and judicial remedies notwithstanding the risk that a Fair Employment and Housing Act (FEHA) claim may no longer be </a:t>
            </a:r>
            <a:r>
              <a:rPr lang="en-US" sz="2000" dirty="0" smtClean="0">
                <a:solidFill>
                  <a:srgbClr val="000000"/>
                </a:solidFill>
              </a:rPr>
              <a:t>viable.</a:t>
            </a:r>
            <a:r>
              <a:rPr lang="en-US" sz="2000" dirty="0">
                <a:solidFill>
                  <a:srgbClr val="000000"/>
                </a:solidFill>
              </a:rPr>
              <a:t/>
            </a:r>
            <a:br>
              <a:rPr lang="en-US" sz="2000" dirty="0">
                <a:solidFill>
                  <a:srgbClr val="000000"/>
                </a:solidFill>
              </a:rPr>
            </a:br>
            <a:r>
              <a:rPr lang="en-US" sz="2000" dirty="0">
                <a:solidFill>
                  <a:srgbClr val="000000"/>
                </a:solidFill>
              </a:rPr>
              <a:t/>
            </a:r>
            <a:br>
              <a:rPr lang="en-US" sz="2000" dirty="0">
                <a:solidFill>
                  <a:srgbClr val="000000"/>
                </a:solidFill>
              </a:rPr>
            </a:b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17</a:t>
            </a:fld>
            <a:endParaRPr lang="en-US" dirty="0"/>
          </a:p>
        </p:txBody>
      </p:sp>
    </p:spTree>
    <p:extLst>
      <p:ext uri="{BB962C8B-B14F-4D97-AF65-F5344CB8AC3E}">
        <p14:creationId xmlns:p14="http://schemas.microsoft.com/office/powerpoint/2010/main" val="380062123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83" y="445659"/>
            <a:ext cx="7753148" cy="669712"/>
          </a:xfrm>
        </p:spPr>
        <p:txBody>
          <a:bodyPr/>
          <a:lstStyle/>
          <a:p>
            <a:r>
              <a:rPr lang="en-US" dirty="0" smtClean="0"/>
              <a:t>Relevance to this Commission </a:t>
            </a:r>
            <a:endParaRPr lang="en-US" dirty="0"/>
          </a:p>
        </p:txBody>
      </p:sp>
      <p:sp>
        <p:nvSpPr>
          <p:cNvPr id="3" name="Content Placeholder 2"/>
          <p:cNvSpPr>
            <a:spLocks noGrp="1"/>
          </p:cNvSpPr>
          <p:nvPr>
            <p:ph idx="1"/>
          </p:nvPr>
        </p:nvSpPr>
        <p:spPr/>
        <p:txBody>
          <a:bodyPr/>
          <a:lstStyle/>
          <a:p>
            <a:pPr algn="just">
              <a:buClrTx/>
            </a:pPr>
            <a:r>
              <a:rPr lang="en-US" sz="2400" dirty="0" smtClean="0"/>
              <a:t>As structured, can’t hear an employment decision.</a:t>
            </a:r>
          </a:p>
          <a:p>
            <a:pPr marL="0" indent="0" algn="just">
              <a:buClrTx/>
              <a:buNone/>
            </a:pPr>
            <a:endParaRPr lang="en-US" sz="2400" dirty="0" smtClean="0"/>
          </a:p>
          <a:p>
            <a:pPr algn="just">
              <a:buClrTx/>
            </a:pPr>
            <a:r>
              <a:rPr lang="en-US" sz="2400" dirty="0" smtClean="0"/>
              <a:t>Potential overlap with Fire and Police Commission as to reviewing and recommending authority.</a:t>
            </a:r>
            <a:endParaRPr lang="en-US" sz="2400"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18</a:t>
            </a:fld>
            <a:endParaRPr lang="en-US" dirty="0"/>
          </a:p>
        </p:txBody>
      </p:sp>
    </p:spTree>
    <p:extLst>
      <p:ext uri="{BB962C8B-B14F-4D97-AF65-F5344CB8AC3E}">
        <p14:creationId xmlns:p14="http://schemas.microsoft.com/office/powerpoint/2010/main" val="177888392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1"/>
          </p:nvPr>
        </p:nvSpPr>
        <p:spPr/>
        <p:txBody>
          <a:bodyPr/>
          <a:lstStyle/>
          <a:p>
            <a:fld id="{B8C37AB6-02B5-449C-AECE-CB2904517294}" type="slidenum">
              <a:rPr lang="en-US"/>
              <a:pPr/>
              <a:t>19</a:t>
            </a:fld>
            <a:endParaRPr lang="en-US" dirty="0"/>
          </a:p>
        </p:txBody>
      </p:sp>
      <p:sp>
        <p:nvSpPr>
          <p:cNvPr id="239622" name="Text Box 6"/>
          <p:cNvSpPr txBox="1">
            <a:spLocks noChangeArrowheads="1"/>
          </p:cNvSpPr>
          <p:nvPr/>
        </p:nvSpPr>
        <p:spPr bwMode="auto">
          <a:xfrm>
            <a:off x="3182584" y="2194277"/>
            <a:ext cx="2578276" cy="491225"/>
          </a:xfrm>
          <a:prstGeom prst="rect">
            <a:avLst/>
          </a:prstGeom>
          <a:noFill/>
          <a:ln w="9525">
            <a:noFill/>
            <a:miter lim="800000"/>
            <a:headEnd/>
            <a:tailEnd/>
          </a:ln>
          <a:effectLst/>
        </p:spPr>
        <p:txBody>
          <a:bodyPr>
            <a:spAutoFit/>
          </a:bodyPr>
          <a:lstStyle/>
          <a:p>
            <a:r>
              <a:rPr lang="en-US" sz="2592" b="1" dirty="0">
                <a:solidFill>
                  <a:srgbClr val="1A3B85"/>
                </a:solidFill>
              </a:rPr>
              <a:t>QUESTIONS?</a:t>
            </a:r>
          </a:p>
        </p:txBody>
      </p:sp>
    </p:spTree>
    <p:extLst>
      <p:ext uri="{BB962C8B-B14F-4D97-AF65-F5344CB8AC3E}">
        <p14:creationId xmlns:p14="http://schemas.microsoft.com/office/powerpoint/2010/main" val="27116857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823" y="445659"/>
            <a:ext cx="7753148" cy="669712"/>
          </a:xfrm>
        </p:spPr>
        <p:txBody>
          <a:bodyPr/>
          <a:lstStyle/>
          <a:p>
            <a:pPr algn="ctr"/>
            <a:r>
              <a:rPr lang="en-US" dirty="0" smtClean="0">
                <a:solidFill>
                  <a:srgbClr val="1259A9"/>
                </a:solidFill>
              </a:rPr>
              <a:t>Two Types of Cities</a:t>
            </a:r>
            <a:endParaRPr lang="en-US" dirty="0">
              <a:solidFill>
                <a:srgbClr val="1259A9"/>
              </a:solidFill>
            </a:endParaRPr>
          </a:p>
        </p:txBody>
      </p:sp>
      <p:sp>
        <p:nvSpPr>
          <p:cNvPr id="3" name="Content Placeholder 2"/>
          <p:cNvSpPr>
            <a:spLocks noGrp="1"/>
          </p:cNvSpPr>
          <p:nvPr>
            <p:ph idx="1"/>
          </p:nvPr>
        </p:nvSpPr>
        <p:spPr/>
        <p:txBody>
          <a:bodyPr/>
          <a:lstStyle/>
          <a:p>
            <a:r>
              <a:rPr lang="en-US" dirty="0"/>
              <a:t>Charter Cities (121 cities) Authorized in the </a:t>
            </a:r>
            <a:r>
              <a:rPr lang="en-US" dirty="0" smtClean="0"/>
              <a:t>Constitution. Special </a:t>
            </a:r>
            <a:r>
              <a:rPr lang="en-US" dirty="0"/>
              <a:t>powers to govern “municipal affairs.” </a:t>
            </a:r>
            <a:r>
              <a:rPr lang="en-US" dirty="0" smtClean="0"/>
              <a:t>(Santa Barbara is a Charter City)</a:t>
            </a:r>
            <a:endParaRPr lang="en-US" dirty="0"/>
          </a:p>
          <a:p>
            <a:pPr algn="just"/>
            <a:r>
              <a:rPr lang="en-US" dirty="0" smtClean="0"/>
              <a:t>General </a:t>
            </a:r>
            <a:r>
              <a:rPr lang="en-US" dirty="0"/>
              <a:t>Law Cities (361 cities) Formed under the general laws of the state with local voter approval.</a:t>
            </a:r>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solidFill>
                  <a:prstClr val="black">
                    <a:lumMod val="10000"/>
                    <a:lumOff val="90000"/>
                  </a:prstClr>
                </a:solidFill>
              </a:rPr>
              <a:pPr>
                <a:defRPr/>
              </a:pPr>
              <a:t>2</a:t>
            </a:fld>
            <a:endParaRPr lang="en-US" dirty="0">
              <a:solidFill>
                <a:prstClr val="black">
                  <a:lumMod val="10000"/>
                  <a:lumOff val="90000"/>
                </a:prstClr>
              </a:solidFill>
            </a:endParaRPr>
          </a:p>
        </p:txBody>
      </p:sp>
    </p:spTree>
    <p:extLst>
      <p:ext uri="{BB962C8B-B14F-4D97-AF65-F5344CB8AC3E}">
        <p14:creationId xmlns:p14="http://schemas.microsoft.com/office/powerpoint/2010/main" val="304063587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327" y="438164"/>
            <a:ext cx="7753148" cy="669712"/>
          </a:xfrm>
        </p:spPr>
        <p:txBody>
          <a:bodyPr/>
          <a:lstStyle/>
          <a:p>
            <a:pPr algn="ctr"/>
            <a:r>
              <a:rPr lang="en-US" dirty="0" smtClean="0"/>
              <a:t> </a:t>
            </a:r>
            <a:r>
              <a:rPr lang="en-US" dirty="0" smtClean="0">
                <a:solidFill>
                  <a:srgbClr val="1259A9"/>
                </a:solidFill>
              </a:rPr>
              <a:t>What is  Charter?</a:t>
            </a:r>
            <a:endParaRPr lang="en-US" dirty="0">
              <a:solidFill>
                <a:srgbClr val="1259A9"/>
              </a:solidFill>
            </a:endParaRPr>
          </a:p>
        </p:txBody>
      </p:sp>
      <p:sp>
        <p:nvSpPr>
          <p:cNvPr id="3" name="Content Placeholder 2"/>
          <p:cNvSpPr>
            <a:spLocks noGrp="1"/>
          </p:cNvSpPr>
          <p:nvPr>
            <p:ph idx="1"/>
          </p:nvPr>
        </p:nvSpPr>
        <p:spPr>
          <a:xfrm>
            <a:off x="585258" y="1229912"/>
            <a:ext cx="7754673" cy="3287988"/>
          </a:xfrm>
        </p:spPr>
        <p:txBody>
          <a:bodyPr/>
          <a:lstStyle/>
          <a:p>
            <a:pPr marL="0" indent="0" algn="just">
              <a:buNone/>
            </a:pPr>
            <a:r>
              <a:rPr lang="en-US" dirty="0"/>
              <a:t>A city charter is a unique document </a:t>
            </a:r>
            <a:r>
              <a:rPr lang="en-US" dirty="0" smtClean="0"/>
              <a:t>that </a:t>
            </a:r>
            <a:r>
              <a:rPr lang="en-US" dirty="0"/>
              <a:t>in many </a:t>
            </a:r>
            <a:r>
              <a:rPr lang="en-US" dirty="0" smtClean="0"/>
              <a:t>ways, </a:t>
            </a:r>
            <a:r>
              <a:rPr lang="en-US" dirty="0"/>
              <a:t>acts like a constitution for the city adopting it. It can only be adopted, amended or repealed by a majority vote of a city's voters. The primary advantage of a charter is that it allows greater authority for a city’s governance than that provided by state law. </a:t>
            </a:r>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solidFill>
                  <a:prstClr val="black">
                    <a:lumMod val="10000"/>
                    <a:lumOff val="90000"/>
                  </a:prstClr>
                </a:solidFill>
              </a:rPr>
              <a:pPr>
                <a:defRPr/>
              </a:pPr>
              <a:t>3</a:t>
            </a:fld>
            <a:endParaRPr lang="en-US" dirty="0">
              <a:solidFill>
                <a:prstClr val="black">
                  <a:lumMod val="10000"/>
                  <a:lumOff val="90000"/>
                </a:prstClr>
              </a:solidFill>
            </a:endParaRPr>
          </a:p>
        </p:txBody>
      </p:sp>
    </p:spTree>
    <p:extLst>
      <p:ext uri="{BB962C8B-B14F-4D97-AF65-F5344CB8AC3E}">
        <p14:creationId xmlns:p14="http://schemas.microsoft.com/office/powerpoint/2010/main" val="280070249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357" y="468144"/>
            <a:ext cx="7753148" cy="669712"/>
          </a:xfrm>
        </p:spPr>
        <p:txBody>
          <a:bodyPr>
            <a:normAutofit/>
          </a:bodyPr>
          <a:lstStyle/>
          <a:p>
            <a:pPr algn="ctr"/>
            <a:r>
              <a:rPr lang="en-US" dirty="0" smtClean="0">
                <a:solidFill>
                  <a:srgbClr val="1259A9"/>
                </a:solidFill>
              </a:rPr>
              <a:t>A Charter City </a:t>
            </a:r>
            <a:endParaRPr lang="en-US" dirty="0">
              <a:solidFill>
                <a:srgbClr val="1259A9"/>
              </a:solidFill>
            </a:endParaRPr>
          </a:p>
        </p:txBody>
      </p:sp>
      <p:sp>
        <p:nvSpPr>
          <p:cNvPr id="3" name="Content Placeholder 2"/>
          <p:cNvSpPr>
            <a:spLocks noGrp="1"/>
          </p:cNvSpPr>
          <p:nvPr>
            <p:ph idx="1"/>
          </p:nvPr>
        </p:nvSpPr>
        <p:spPr>
          <a:xfrm>
            <a:off x="585259" y="1244902"/>
            <a:ext cx="7754673" cy="3287988"/>
          </a:xfrm>
        </p:spPr>
        <p:txBody>
          <a:bodyPr/>
          <a:lstStyle/>
          <a:p>
            <a:pPr algn="just"/>
            <a:r>
              <a:rPr lang="en-US" sz="2400" dirty="0"/>
              <a:t>The California Constitution gives cities the power to become charter cities</a:t>
            </a:r>
            <a:r>
              <a:rPr lang="en-US" sz="2400" dirty="0" smtClean="0"/>
              <a:t>.</a:t>
            </a:r>
          </a:p>
          <a:p>
            <a:pPr algn="just"/>
            <a:r>
              <a:rPr lang="en-US" sz="2400" dirty="0"/>
              <a:t>Article XI, </a:t>
            </a:r>
            <a:r>
              <a:rPr lang="en-US" sz="2400" dirty="0" smtClean="0"/>
              <a:t>Section </a:t>
            </a:r>
            <a:r>
              <a:rPr lang="en-US" sz="2400" dirty="0"/>
              <a:t>3(a) of the California Constitution authorizes the adoption of a city charter and provides such a charter has the force and effect of state law. Article XI, </a:t>
            </a:r>
            <a:r>
              <a:rPr lang="en-US" sz="2400" dirty="0" smtClean="0"/>
              <a:t>Section </a:t>
            </a:r>
            <a:r>
              <a:rPr lang="en-US" sz="2400" dirty="0"/>
              <a:t>5(a), the "home rule" provision, affirmatively grants to charter cities supremacy over "municipal affairs."</a:t>
            </a:r>
            <a:endParaRPr lang="en-US" sz="2400" dirty="0" smtClean="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solidFill>
                  <a:prstClr val="black">
                    <a:lumMod val="10000"/>
                    <a:lumOff val="90000"/>
                  </a:prstClr>
                </a:solidFill>
              </a:rPr>
              <a:pPr>
                <a:defRPr/>
              </a:pPr>
              <a:t>4</a:t>
            </a:fld>
            <a:endParaRPr lang="en-US" dirty="0">
              <a:solidFill>
                <a:prstClr val="black">
                  <a:lumMod val="10000"/>
                  <a:lumOff val="90000"/>
                </a:prstClr>
              </a:solidFill>
            </a:endParaRPr>
          </a:p>
        </p:txBody>
      </p:sp>
    </p:spTree>
    <p:extLst>
      <p:ext uri="{BB962C8B-B14F-4D97-AF65-F5344CB8AC3E}">
        <p14:creationId xmlns:p14="http://schemas.microsoft.com/office/powerpoint/2010/main" val="388147112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337" y="430669"/>
            <a:ext cx="7753148" cy="669712"/>
          </a:xfrm>
        </p:spPr>
        <p:txBody>
          <a:bodyPr>
            <a:normAutofit/>
          </a:bodyPr>
          <a:lstStyle/>
          <a:p>
            <a:pPr algn="ctr"/>
            <a:r>
              <a:rPr lang="en-US" dirty="0" smtClean="0">
                <a:solidFill>
                  <a:srgbClr val="1259A9"/>
                </a:solidFill>
              </a:rPr>
              <a:t>Municipal Affairs</a:t>
            </a:r>
            <a:endParaRPr lang="en-US" dirty="0">
              <a:solidFill>
                <a:srgbClr val="1259A9"/>
              </a:solidFill>
            </a:endParaRPr>
          </a:p>
        </p:txBody>
      </p:sp>
      <p:sp>
        <p:nvSpPr>
          <p:cNvPr id="3" name="Content Placeholder 2"/>
          <p:cNvSpPr>
            <a:spLocks noGrp="1"/>
          </p:cNvSpPr>
          <p:nvPr>
            <p:ph idx="1"/>
          </p:nvPr>
        </p:nvSpPr>
        <p:spPr>
          <a:xfrm>
            <a:off x="585258" y="1226165"/>
            <a:ext cx="7754673" cy="3287988"/>
          </a:xfrm>
        </p:spPr>
        <p:txBody>
          <a:bodyPr/>
          <a:lstStyle/>
          <a:p>
            <a:pPr lvl="0" algn="just"/>
            <a:r>
              <a:rPr lang="en-US" sz="2400" dirty="0" smtClean="0"/>
              <a:t>The </a:t>
            </a:r>
            <a:r>
              <a:rPr lang="en-US" sz="2400" dirty="0"/>
              <a:t>determination of whether a given activity is a municipal affair or statewide concern is done on a case-by-case basis</a:t>
            </a:r>
            <a:r>
              <a:rPr lang="en-US" sz="2400" dirty="0" smtClean="0"/>
              <a:t>.</a:t>
            </a:r>
          </a:p>
          <a:p>
            <a:pPr lvl="0" algn="just"/>
            <a:r>
              <a:rPr lang="en-US" sz="2400" dirty="0" smtClean="0"/>
              <a:t>Examples of issues considered Municipal Affairs:</a:t>
            </a:r>
          </a:p>
          <a:p>
            <a:pPr marL="246063" lvl="0" indent="271463" algn="just"/>
            <a:r>
              <a:rPr lang="en-US" sz="2400" dirty="0"/>
              <a:t>Municipal election </a:t>
            </a:r>
            <a:r>
              <a:rPr lang="en-US" sz="2400" dirty="0" smtClean="0"/>
              <a:t>matters.</a:t>
            </a:r>
          </a:p>
          <a:p>
            <a:pPr marL="246063" lvl="0" indent="271463" algn="just"/>
            <a:r>
              <a:rPr lang="en-US" sz="2400" dirty="0" smtClean="0"/>
              <a:t>Land </a:t>
            </a:r>
            <a:r>
              <a:rPr lang="en-US" sz="2400" dirty="0"/>
              <a:t>use and zoning decisions (with some exceptions</a:t>
            </a:r>
            <a:r>
              <a:rPr lang="en-US" sz="2400" dirty="0" smtClean="0"/>
              <a:t>).</a:t>
            </a:r>
          </a:p>
          <a:p>
            <a:pPr marL="246063" lvl="0" indent="271463" algn="just"/>
            <a:r>
              <a:rPr lang="en-US" sz="2400" dirty="0" smtClean="0"/>
              <a:t>How </a:t>
            </a:r>
            <a:r>
              <a:rPr lang="en-US" sz="2400" dirty="0"/>
              <a:t>a city spends its </a:t>
            </a:r>
            <a:r>
              <a:rPr lang="en-US" sz="2400" dirty="0" smtClean="0"/>
              <a:t>tax.</a:t>
            </a:r>
            <a:endParaRPr lang="en-US" sz="2300"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solidFill>
                  <a:prstClr val="black">
                    <a:lumMod val="10000"/>
                    <a:lumOff val="90000"/>
                  </a:prstClr>
                </a:solidFill>
              </a:rPr>
              <a:pPr>
                <a:defRPr/>
              </a:pPr>
              <a:t>5</a:t>
            </a:fld>
            <a:endParaRPr lang="en-US" dirty="0">
              <a:solidFill>
                <a:prstClr val="black">
                  <a:lumMod val="10000"/>
                  <a:lumOff val="90000"/>
                </a:prstClr>
              </a:solidFill>
            </a:endParaRPr>
          </a:p>
        </p:txBody>
      </p:sp>
    </p:spTree>
    <p:extLst>
      <p:ext uri="{BB962C8B-B14F-4D97-AF65-F5344CB8AC3E}">
        <p14:creationId xmlns:p14="http://schemas.microsoft.com/office/powerpoint/2010/main" val="209261266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1259A9"/>
                </a:solidFill>
              </a:rPr>
              <a:t>Municipal Affairs</a:t>
            </a:r>
            <a:endParaRPr lang="en-US" dirty="0">
              <a:solidFill>
                <a:srgbClr val="1259A9"/>
              </a:solidFill>
            </a:endParaRPr>
          </a:p>
        </p:txBody>
      </p:sp>
      <p:sp>
        <p:nvSpPr>
          <p:cNvPr id="3" name="Content Placeholder 2"/>
          <p:cNvSpPr>
            <a:spLocks noGrp="1"/>
          </p:cNvSpPr>
          <p:nvPr>
            <p:ph idx="1"/>
          </p:nvPr>
        </p:nvSpPr>
        <p:spPr/>
        <p:txBody>
          <a:bodyPr/>
          <a:lstStyle/>
          <a:p>
            <a:pPr algn="just">
              <a:spcBef>
                <a:spcPts val="0"/>
              </a:spcBef>
            </a:pPr>
            <a:r>
              <a:rPr lang="en-US" sz="2400" dirty="0"/>
              <a:t>The date and conduct of city </a:t>
            </a:r>
            <a:r>
              <a:rPr lang="en-US" sz="2400" dirty="0" smtClean="0"/>
              <a:t>elections.</a:t>
            </a:r>
          </a:p>
          <a:p>
            <a:pPr marL="0" indent="0" algn="just">
              <a:spcBef>
                <a:spcPts val="0"/>
              </a:spcBef>
              <a:buNone/>
            </a:pPr>
            <a:endParaRPr lang="en-US" sz="2400" dirty="0" smtClean="0"/>
          </a:p>
          <a:p>
            <a:pPr algn="just">
              <a:spcBef>
                <a:spcPts val="0"/>
              </a:spcBef>
            </a:pPr>
            <a:r>
              <a:rPr lang="en-US" sz="2400" dirty="0" smtClean="0"/>
              <a:t> </a:t>
            </a:r>
            <a:r>
              <a:rPr lang="en-US" sz="2400" dirty="0"/>
              <a:t>Regulations on the appointment of municipal </a:t>
            </a:r>
            <a:r>
              <a:rPr lang="en-US" sz="2400" dirty="0" smtClean="0"/>
              <a:t>officials.</a:t>
            </a:r>
          </a:p>
          <a:p>
            <a:pPr marL="0" indent="0" algn="just">
              <a:spcBef>
                <a:spcPts val="0"/>
              </a:spcBef>
              <a:buNone/>
            </a:pPr>
            <a:endParaRPr lang="en-US" sz="2400" dirty="0" smtClean="0"/>
          </a:p>
          <a:p>
            <a:pPr algn="just">
              <a:spcBef>
                <a:spcPts val="0"/>
              </a:spcBef>
            </a:pPr>
            <a:r>
              <a:rPr lang="en-US" sz="2400" dirty="0" smtClean="0"/>
              <a:t> </a:t>
            </a:r>
            <a:r>
              <a:rPr lang="en-US" sz="2400" dirty="0"/>
              <a:t>The terms and payment of municipal </a:t>
            </a:r>
            <a:r>
              <a:rPr lang="en-US" sz="2400" dirty="0" smtClean="0"/>
              <a:t>officials.</a:t>
            </a:r>
          </a:p>
          <a:p>
            <a:pPr algn="just">
              <a:spcBef>
                <a:spcPts val="0"/>
              </a:spcBef>
            </a:pPr>
            <a:endParaRPr lang="en-US" sz="2400" dirty="0" smtClean="0"/>
          </a:p>
          <a:p>
            <a:pPr algn="just">
              <a:spcBef>
                <a:spcPts val="0"/>
              </a:spcBef>
            </a:pPr>
            <a:r>
              <a:rPr lang="en-US" sz="2400" dirty="0" smtClean="0"/>
              <a:t> </a:t>
            </a:r>
            <a:r>
              <a:rPr lang="en-US" sz="2400" dirty="0"/>
              <a:t>The process for removal of municipal </a:t>
            </a:r>
            <a:r>
              <a:rPr lang="en-US" sz="2400" dirty="0" smtClean="0"/>
              <a:t>officials.</a:t>
            </a:r>
          </a:p>
          <a:p>
            <a:pPr marL="0" indent="0" algn="just">
              <a:spcBef>
                <a:spcPts val="0"/>
              </a:spcBef>
              <a:buNone/>
            </a:pPr>
            <a:endParaRPr lang="en-US" sz="2400"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solidFill>
                  <a:prstClr val="black">
                    <a:lumMod val="10000"/>
                    <a:lumOff val="90000"/>
                  </a:prstClr>
                </a:solidFill>
              </a:rPr>
              <a:pPr>
                <a:defRPr/>
              </a:pPr>
              <a:t>6</a:t>
            </a:fld>
            <a:endParaRPr lang="en-US" dirty="0">
              <a:solidFill>
                <a:prstClr val="black">
                  <a:lumMod val="10000"/>
                  <a:lumOff val="90000"/>
                </a:prstClr>
              </a:solidFill>
            </a:endParaRPr>
          </a:p>
        </p:txBody>
      </p:sp>
    </p:spTree>
    <p:extLst>
      <p:ext uri="{BB962C8B-B14F-4D97-AF65-F5344CB8AC3E}">
        <p14:creationId xmlns:p14="http://schemas.microsoft.com/office/powerpoint/2010/main" val="35340765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83" y="468144"/>
            <a:ext cx="7753148" cy="669712"/>
          </a:xfrm>
        </p:spPr>
        <p:txBody>
          <a:bodyPr/>
          <a:lstStyle/>
          <a:p>
            <a:r>
              <a:rPr lang="en-US" dirty="0" smtClean="0"/>
              <a:t>Santa Barbara City Charter</a:t>
            </a:r>
            <a:endParaRPr lang="en-US" dirty="0"/>
          </a:p>
        </p:txBody>
      </p:sp>
      <p:sp>
        <p:nvSpPr>
          <p:cNvPr id="3" name="Content Placeholder 2"/>
          <p:cNvSpPr>
            <a:spLocks noGrp="1"/>
          </p:cNvSpPr>
          <p:nvPr>
            <p:ph idx="1"/>
          </p:nvPr>
        </p:nvSpPr>
        <p:spPr/>
        <p:txBody>
          <a:bodyPr/>
          <a:lstStyle/>
          <a:p>
            <a:pPr marL="396875" indent="-223838" algn="just">
              <a:lnSpc>
                <a:spcPct val="125000"/>
              </a:lnSpc>
              <a:spcBef>
                <a:spcPts val="600"/>
              </a:spcBef>
              <a:spcAft>
                <a:spcPts val="600"/>
              </a:spcAft>
              <a:buClrTx/>
            </a:pPr>
            <a:r>
              <a:rPr lang="en-US" sz="2000" dirty="0" smtClean="0">
                <a:solidFill>
                  <a:srgbClr val="1A1A1A"/>
                </a:solidFill>
                <a:latin typeface="+mn-lt"/>
              </a:rPr>
              <a:t>The </a:t>
            </a:r>
            <a:r>
              <a:rPr lang="en-US" sz="2000" dirty="0">
                <a:solidFill>
                  <a:srgbClr val="1A1A1A"/>
                </a:solidFill>
                <a:latin typeface="+mn-lt"/>
              </a:rPr>
              <a:t>Charter was adopted by the City Council of Santa Barbara, California on May 2, </a:t>
            </a:r>
            <a:r>
              <a:rPr lang="en-US" sz="2000" dirty="0" smtClean="0">
                <a:solidFill>
                  <a:srgbClr val="1A1A1A"/>
                </a:solidFill>
                <a:latin typeface="+mn-lt"/>
              </a:rPr>
              <a:t>1967.</a:t>
            </a:r>
          </a:p>
          <a:p>
            <a:pPr marL="396875" indent="-223838" algn="just">
              <a:lnSpc>
                <a:spcPct val="125000"/>
              </a:lnSpc>
              <a:spcBef>
                <a:spcPts val="600"/>
              </a:spcBef>
              <a:spcAft>
                <a:spcPts val="600"/>
              </a:spcAft>
              <a:buClrTx/>
            </a:pPr>
            <a:r>
              <a:rPr lang="en-US" sz="2000" dirty="0" smtClean="0">
                <a:solidFill>
                  <a:srgbClr val="1A1A1A"/>
                </a:solidFill>
                <a:latin typeface="+mn-lt"/>
              </a:rPr>
              <a:t>Last update was in 2018 - Section 500, 1301, &amp; 1301.5 regarding District Elections.</a:t>
            </a:r>
          </a:p>
          <a:p>
            <a:pPr marL="396875" indent="-223838" algn="just">
              <a:lnSpc>
                <a:spcPct val="125000"/>
              </a:lnSpc>
              <a:spcBef>
                <a:spcPts val="600"/>
              </a:spcBef>
              <a:spcAft>
                <a:spcPts val="600"/>
              </a:spcAft>
              <a:buClrTx/>
            </a:pPr>
            <a:r>
              <a:rPr lang="en-US" sz="2000" dirty="0" smtClean="0">
                <a:solidFill>
                  <a:srgbClr val="1A1A1A"/>
                </a:solidFill>
                <a:latin typeface="+mn-lt"/>
              </a:rPr>
              <a:t>Article V details the powers of the Mayor &amp; Council.</a:t>
            </a:r>
          </a:p>
          <a:p>
            <a:pPr marL="396875" indent="-223838" algn="just">
              <a:lnSpc>
                <a:spcPct val="125000"/>
              </a:lnSpc>
              <a:spcBef>
                <a:spcPts val="600"/>
              </a:spcBef>
              <a:spcAft>
                <a:spcPts val="600"/>
              </a:spcAft>
              <a:buClrTx/>
            </a:pPr>
            <a:r>
              <a:rPr lang="en-US" sz="2000" dirty="0" smtClean="0">
                <a:solidFill>
                  <a:srgbClr val="1A1A1A"/>
                </a:solidFill>
                <a:latin typeface="+mn-lt"/>
              </a:rPr>
              <a:t>Article VI details the powers of the City Administrator &amp; Article VII other City Officers.</a:t>
            </a:r>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7</a:t>
            </a:fld>
            <a:endParaRPr lang="en-US" dirty="0"/>
          </a:p>
        </p:txBody>
      </p:sp>
    </p:spTree>
    <p:extLst>
      <p:ext uri="{BB962C8B-B14F-4D97-AF65-F5344CB8AC3E}">
        <p14:creationId xmlns:p14="http://schemas.microsoft.com/office/powerpoint/2010/main" val="275837302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58" y="356071"/>
            <a:ext cx="7753148" cy="669712"/>
          </a:xfrm>
        </p:spPr>
        <p:txBody>
          <a:bodyPr/>
          <a:lstStyle/>
          <a:p>
            <a:r>
              <a:rPr lang="en-US" dirty="0" smtClean="0"/>
              <a:t>Boards and Commissions</a:t>
            </a:r>
            <a:endParaRPr lang="en-US" dirty="0"/>
          </a:p>
        </p:txBody>
      </p:sp>
      <p:sp>
        <p:nvSpPr>
          <p:cNvPr id="3" name="Content Placeholder 2"/>
          <p:cNvSpPr>
            <a:spLocks noGrp="1"/>
          </p:cNvSpPr>
          <p:nvPr>
            <p:ph idx="1"/>
          </p:nvPr>
        </p:nvSpPr>
        <p:spPr>
          <a:xfrm>
            <a:off x="583733" y="1025783"/>
            <a:ext cx="7754673" cy="3441286"/>
          </a:xfrm>
        </p:spPr>
        <p:txBody>
          <a:bodyPr/>
          <a:lstStyle/>
          <a:p>
            <a:pPr marL="342900" marR="0" lvl="0" indent="-342900" algn="just">
              <a:spcBef>
                <a:spcPts val="0"/>
              </a:spcBef>
              <a:spcAft>
                <a:spcPts val="0"/>
              </a:spcAft>
              <a:buClrTx/>
              <a:buFont typeface="Symbol" panose="05050102010706020507" pitchFamily="18" charset="2"/>
              <a:buChar char=""/>
            </a:pPr>
            <a:r>
              <a:rPr lang="en-US" sz="2000" spc="-15" dirty="0" smtClean="0">
                <a:latin typeface="+mn-lt"/>
              </a:rPr>
              <a:t>Article VIII provides the powers of some of the Cities Boards and Commissions.  (Charter Commissions) </a:t>
            </a:r>
          </a:p>
          <a:p>
            <a:pPr marL="0" marR="0" lvl="0" indent="0" algn="just">
              <a:spcBef>
                <a:spcPts val="0"/>
              </a:spcBef>
              <a:spcAft>
                <a:spcPts val="0"/>
              </a:spcAft>
              <a:buClrTx/>
              <a:buNone/>
            </a:pPr>
            <a:endParaRPr lang="en-US" sz="2000" spc="-15" dirty="0" smtClean="0">
              <a:latin typeface="+mn-lt"/>
            </a:endParaRPr>
          </a:p>
          <a:p>
            <a:pPr marL="342900" marR="0" lvl="0" indent="-342900" algn="just">
              <a:spcBef>
                <a:spcPts val="0"/>
              </a:spcBef>
              <a:spcAft>
                <a:spcPts val="0"/>
              </a:spcAft>
              <a:buClrTx/>
              <a:buFont typeface="Symbol" panose="05050102010706020507" pitchFamily="18" charset="2"/>
              <a:buChar char=""/>
            </a:pPr>
            <a:r>
              <a:rPr lang="en-US" sz="2000" dirty="0"/>
              <a:t>Section 800. </a:t>
            </a:r>
            <a:r>
              <a:rPr lang="en-US" sz="2000" dirty="0" smtClean="0"/>
              <a:t>There </a:t>
            </a:r>
            <a:r>
              <a:rPr lang="en-US" sz="2000" dirty="0"/>
              <a:t>shall be the following named advisory boards and commissions which shall have the powers and </a:t>
            </a:r>
            <a:r>
              <a:rPr lang="en-US" sz="2000" dirty="0" smtClean="0"/>
              <a:t>duties </a:t>
            </a:r>
            <a:r>
              <a:rPr lang="en-US" sz="2000" dirty="0"/>
              <a:t>herein stated. In addition, the City Council may create by ordinance such additional advisory boards or commissions as in its judgment are required, and may specify the number of members thereof, their terms and manner of appointment, and may grant to them such powers and duties as are consistent with the </a:t>
            </a:r>
            <a:r>
              <a:rPr lang="en-US" sz="2000" dirty="0" smtClean="0"/>
              <a:t>provisions </a:t>
            </a:r>
            <a:r>
              <a:rPr lang="en-US" sz="2000" dirty="0"/>
              <a:t>of this Charter. </a:t>
            </a:r>
            <a:endParaRPr lang="en-US" sz="2000" spc="-15" dirty="0" smtClean="0">
              <a:latin typeface="+mn-lt"/>
            </a:endParaRPr>
          </a:p>
          <a:p>
            <a:pPr marL="342900" marR="0" lvl="0" indent="-342900">
              <a:spcBef>
                <a:spcPts val="0"/>
              </a:spcBef>
              <a:spcAft>
                <a:spcPts val="0"/>
              </a:spcAft>
              <a:buFont typeface="Symbol" panose="05050102010706020507" pitchFamily="18" charset="2"/>
              <a:buChar char=""/>
            </a:pPr>
            <a:endParaRPr lang="en-US" sz="1800"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8</a:t>
            </a:fld>
            <a:endParaRPr lang="en-US" dirty="0"/>
          </a:p>
        </p:txBody>
      </p:sp>
    </p:spTree>
    <p:extLst>
      <p:ext uri="{BB962C8B-B14F-4D97-AF65-F5344CB8AC3E}">
        <p14:creationId xmlns:p14="http://schemas.microsoft.com/office/powerpoint/2010/main" val="384015492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59" y="430213"/>
            <a:ext cx="7753148" cy="669712"/>
          </a:xfrm>
        </p:spPr>
        <p:txBody>
          <a:bodyPr/>
          <a:lstStyle/>
          <a:p>
            <a:r>
              <a:rPr lang="en-US" dirty="0" smtClean="0"/>
              <a:t>Boards and Commissions </a:t>
            </a:r>
            <a:endParaRPr lang="en-US" dirty="0"/>
          </a:p>
        </p:txBody>
      </p:sp>
      <p:sp>
        <p:nvSpPr>
          <p:cNvPr id="3" name="Content Placeholder 2"/>
          <p:cNvSpPr>
            <a:spLocks noGrp="1"/>
          </p:cNvSpPr>
          <p:nvPr>
            <p:ph idx="1"/>
          </p:nvPr>
        </p:nvSpPr>
        <p:spPr>
          <a:xfrm>
            <a:off x="585259" y="1099924"/>
            <a:ext cx="7754672" cy="3372063"/>
          </a:xfrm>
        </p:spPr>
        <p:txBody>
          <a:bodyPr/>
          <a:lstStyle/>
          <a:p>
            <a:pPr algn="just">
              <a:buClrTx/>
            </a:pPr>
            <a:r>
              <a:rPr lang="en-US" sz="2000" dirty="0"/>
              <a:t>Section 801</a:t>
            </a:r>
            <a:r>
              <a:rPr lang="en-US" sz="2000" dirty="0" smtClean="0"/>
              <a:t>. </a:t>
            </a:r>
            <a:r>
              <a:rPr lang="en-US" sz="2000" dirty="0"/>
              <a:t>The City Council shall include in its annual budget such appropriations of funds as in its opinion shall be sufficient for the efficient and proper functioning of such boards and commissions. It also </a:t>
            </a:r>
            <a:r>
              <a:rPr lang="en-US" sz="2000" dirty="0" smtClean="0"/>
              <a:t>may, </a:t>
            </a:r>
            <a:r>
              <a:rPr lang="en-US" sz="2000" dirty="0"/>
              <a:t>by </a:t>
            </a:r>
            <a:r>
              <a:rPr lang="en-US" sz="2000" dirty="0" smtClean="0"/>
              <a:t>ordinance, </a:t>
            </a:r>
            <a:r>
              <a:rPr lang="en-US" sz="2000" dirty="0"/>
              <a:t>fix and establish the compensation, if any, to be paid to members of any such boards or commissions. </a:t>
            </a:r>
            <a:endParaRPr lang="en-US" sz="1400" dirty="0" smtClean="0"/>
          </a:p>
          <a:p>
            <a:pPr marL="0" indent="0" algn="just">
              <a:buClrTx/>
              <a:buNone/>
            </a:pPr>
            <a:endParaRPr lang="en-US" sz="1400" dirty="0" smtClean="0"/>
          </a:p>
          <a:p>
            <a:pPr algn="just">
              <a:buClrTx/>
            </a:pPr>
            <a:r>
              <a:rPr lang="en-US" sz="2000" dirty="0" smtClean="0"/>
              <a:t>Section </a:t>
            </a:r>
            <a:r>
              <a:rPr lang="en-US" sz="2000" dirty="0"/>
              <a:t>805. Oaths. Affirmations. Each member of any such board or commission, and the secretary thereof, shall have the power to </a:t>
            </a:r>
            <a:r>
              <a:rPr lang="en-US" sz="2000" dirty="0" smtClean="0"/>
              <a:t>administer </a:t>
            </a:r>
            <a:r>
              <a:rPr lang="en-US" sz="2000" dirty="0"/>
              <a:t>oaths and affirmations in any investigation or proceeding pending before such board or commission. </a:t>
            </a:r>
            <a:endParaRPr lang="en-US" sz="2000" dirty="0" smtClean="0"/>
          </a:p>
          <a:p>
            <a:endParaRPr lang="en-US" sz="2000" dirty="0" smtClean="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9</a:t>
            </a:fld>
            <a:endParaRPr lang="en-US" dirty="0"/>
          </a:p>
        </p:txBody>
      </p:sp>
    </p:spTree>
    <p:extLst>
      <p:ext uri="{BB962C8B-B14F-4D97-AF65-F5344CB8AC3E}">
        <p14:creationId xmlns:p14="http://schemas.microsoft.com/office/powerpoint/2010/main" val="3299238043"/>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BFinance_DeptPPT_Template_1920x1080">
  <a:themeElements>
    <a:clrScheme name="City Blue">
      <a:dk1>
        <a:srgbClr val="292934"/>
      </a:dk1>
      <a:lt1>
        <a:srgbClr val="EBEBEB"/>
      </a:lt1>
      <a:dk2>
        <a:srgbClr val="007EA4"/>
      </a:dk2>
      <a:lt2>
        <a:srgbClr val="EBEBEB"/>
      </a:lt2>
      <a:accent1>
        <a:srgbClr val="1259A9"/>
      </a:accent1>
      <a:accent2>
        <a:srgbClr val="9C2800"/>
      </a:accent2>
      <a:accent3>
        <a:srgbClr val="917897"/>
      </a:accent3>
      <a:accent4>
        <a:srgbClr val="5D6889"/>
      </a:accent4>
      <a:accent5>
        <a:srgbClr val="1A3B85"/>
      </a:accent5>
      <a:accent6>
        <a:srgbClr val="A38F3B"/>
      </a:accent6>
      <a:hlink>
        <a:srgbClr val="263E80"/>
      </a:hlink>
      <a:folHlink>
        <a:srgbClr val="67226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SBFinance_DeptPPT_Template" id="{7A9024DF-B828-4A11-B6D1-C229BC385EAF}" vid="{89F98280-AB61-4D5B-A268-2D0F91CCB745}"/>
    </a:ext>
  </a:extLst>
</a:theme>
</file>

<file path=ppt/theme/theme2.xml><?xml version="1.0" encoding="utf-8"?>
<a:theme xmlns:a="http://schemas.openxmlformats.org/drawingml/2006/main" name="SBAttorney_DeptPPT_Template_1920x1080">
  <a:themeElements>
    <a:clrScheme name="city attny black">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SBAttorney_DeptPPT_Template_1920x1080 [Read-Only]" id="{475574A8-8064-4D19-B9BC-CA4FFB9B73BA}" vid="{088E3D9D-7BAF-4EBD-B1AA-286B9126EFC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ity Blue">
    <a:dk1>
      <a:srgbClr val="292934"/>
    </a:dk1>
    <a:lt1>
      <a:srgbClr val="EBEBEB"/>
    </a:lt1>
    <a:dk2>
      <a:srgbClr val="007EA4"/>
    </a:dk2>
    <a:lt2>
      <a:srgbClr val="EBEBEB"/>
    </a:lt2>
    <a:accent1>
      <a:srgbClr val="1259A9"/>
    </a:accent1>
    <a:accent2>
      <a:srgbClr val="9C2800"/>
    </a:accent2>
    <a:accent3>
      <a:srgbClr val="917897"/>
    </a:accent3>
    <a:accent4>
      <a:srgbClr val="5D6889"/>
    </a:accent4>
    <a:accent5>
      <a:srgbClr val="1A3B85"/>
    </a:accent5>
    <a:accent6>
      <a:srgbClr val="A38F3B"/>
    </a:accent6>
    <a:hlink>
      <a:srgbClr val="263E80"/>
    </a:hlink>
    <a:folHlink>
      <a:srgbClr val="672267"/>
    </a:folHlink>
  </a:clrScheme>
</a:themeOverride>
</file>

<file path=ppt/theme/themeOverride2.xml><?xml version="1.0" encoding="utf-8"?>
<a:themeOverride xmlns:a="http://schemas.openxmlformats.org/drawingml/2006/main">
  <a:clrScheme name="City Blue">
    <a:dk1>
      <a:srgbClr val="292934"/>
    </a:dk1>
    <a:lt1>
      <a:srgbClr val="EBEBEB"/>
    </a:lt1>
    <a:dk2>
      <a:srgbClr val="007EA4"/>
    </a:dk2>
    <a:lt2>
      <a:srgbClr val="EBEBEB"/>
    </a:lt2>
    <a:accent1>
      <a:srgbClr val="1259A9"/>
    </a:accent1>
    <a:accent2>
      <a:srgbClr val="9C2800"/>
    </a:accent2>
    <a:accent3>
      <a:srgbClr val="917897"/>
    </a:accent3>
    <a:accent4>
      <a:srgbClr val="5D6889"/>
    </a:accent4>
    <a:accent5>
      <a:srgbClr val="1A3B85"/>
    </a:accent5>
    <a:accent6>
      <a:srgbClr val="A38F3B"/>
    </a:accent6>
    <a:hlink>
      <a:srgbClr val="263E80"/>
    </a:hlink>
    <a:folHlink>
      <a:srgbClr val="672267"/>
    </a:folHlink>
  </a:clrScheme>
</a:themeOverride>
</file>

<file path=ppt/theme/themeOverride3.xml><?xml version="1.0" encoding="utf-8"?>
<a:themeOverride xmlns:a="http://schemas.openxmlformats.org/drawingml/2006/main">
  <a:clrScheme name="City Blue">
    <a:dk1>
      <a:srgbClr val="292934"/>
    </a:dk1>
    <a:lt1>
      <a:srgbClr val="EBEBEB"/>
    </a:lt1>
    <a:dk2>
      <a:srgbClr val="007EA4"/>
    </a:dk2>
    <a:lt2>
      <a:srgbClr val="EBEBEB"/>
    </a:lt2>
    <a:accent1>
      <a:srgbClr val="1259A9"/>
    </a:accent1>
    <a:accent2>
      <a:srgbClr val="9C2800"/>
    </a:accent2>
    <a:accent3>
      <a:srgbClr val="917897"/>
    </a:accent3>
    <a:accent4>
      <a:srgbClr val="5D6889"/>
    </a:accent4>
    <a:accent5>
      <a:srgbClr val="1A3B85"/>
    </a:accent5>
    <a:accent6>
      <a:srgbClr val="A38F3B"/>
    </a:accent6>
    <a:hlink>
      <a:srgbClr val="263E80"/>
    </a:hlink>
    <a:folHlink>
      <a:srgbClr val="672267"/>
    </a:folHlink>
  </a:clrScheme>
</a:themeOverride>
</file>

<file path=docProps/app.xml><?xml version="1.0" encoding="utf-8"?>
<Properties xmlns="http://schemas.openxmlformats.org/officeDocument/2006/extended-properties" xmlns:vt="http://schemas.openxmlformats.org/officeDocument/2006/docPropsVTypes">
  <Template>SBFinance_DeptPPT_Template</Template>
  <TotalTime>0</TotalTime>
  <Words>1305</Words>
  <Application>Microsoft Office PowerPoint</Application>
  <PresentationFormat>Custom</PresentationFormat>
  <Paragraphs>104</Paragraphs>
  <Slides>19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ＭＳ Ｐゴシック</vt:lpstr>
      <vt:lpstr>Arial</vt:lpstr>
      <vt:lpstr>Calibri</vt:lpstr>
      <vt:lpstr>Symbol</vt:lpstr>
      <vt:lpstr>Times New Roman</vt:lpstr>
      <vt:lpstr>SBFinance_DeptPPT_Template_1920x1080</vt:lpstr>
      <vt:lpstr>SBAttorney_DeptPPT_Template_1920x1080</vt:lpstr>
      <vt:lpstr>CITY CHARTER AND MUNICIPAL CODE CONSIDERAITONS RELATED TO CIVILIAN OVERSIGHT </vt:lpstr>
      <vt:lpstr>Two Types of Cities</vt:lpstr>
      <vt:lpstr> What is  Charter?</vt:lpstr>
      <vt:lpstr>A Charter City </vt:lpstr>
      <vt:lpstr>Municipal Affairs</vt:lpstr>
      <vt:lpstr>Municipal Affairs</vt:lpstr>
      <vt:lpstr>Santa Barbara City Charter</vt:lpstr>
      <vt:lpstr>Boards and Commissions</vt:lpstr>
      <vt:lpstr>Boards and Commissions </vt:lpstr>
      <vt:lpstr>Fire and Police Commission </vt:lpstr>
      <vt:lpstr>Fire and Police Commission Powers </vt:lpstr>
      <vt:lpstr>    Fire and Police Commission Powers (Continued)</vt:lpstr>
      <vt:lpstr>Civil Service System</vt:lpstr>
      <vt:lpstr>Civil Service Commission Review </vt:lpstr>
      <vt:lpstr>Civil Service Commission Powers and Duties</vt:lpstr>
      <vt:lpstr>Civil Service Commission Powers Continued</vt:lpstr>
      <vt:lpstr>Finality of Decision &amp; Appeals</vt:lpstr>
      <vt:lpstr>Relevance to this Commission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2020-06-02T17:07:26Z</dcterms:created>
  <dcterms:modified xsi:type="dcterms:W3CDTF">2021-06-09T22:14:02Z</dcterms:modified>
</cp:coreProperties>
</file>